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10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5C9F6-1112-4CA5-96B6-40938538038E}"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4CCF0A2F-00FD-4A0F-B94A-49419D6DC583}">
      <dgm:prSet/>
      <dgm:spPr/>
      <dgm:t>
        <a:bodyPr/>
        <a:lstStyle/>
        <a:p>
          <a:r>
            <a:rPr lang="en-US" dirty="0"/>
            <a:t>Do</a:t>
          </a:r>
        </a:p>
      </dgm:t>
    </dgm:pt>
    <dgm:pt modelId="{5052030C-BBB0-4A9A-B373-2AEA6641C3AA}" type="parTrans" cxnId="{1556876F-8A69-4456-B0A1-A0635F1F9502}">
      <dgm:prSet/>
      <dgm:spPr/>
      <dgm:t>
        <a:bodyPr/>
        <a:lstStyle/>
        <a:p>
          <a:endParaRPr lang="en-US"/>
        </a:p>
      </dgm:t>
    </dgm:pt>
    <dgm:pt modelId="{D97652E6-DD4F-4E14-BE3B-00C949E4202A}" type="sibTrans" cxnId="{1556876F-8A69-4456-B0A1-A0635F1F9502}">
      <dgm:prSet/>
      <dgm:spPr/>
      <dgm:t>
        <a:bodyPr/>
        <a:lstStyle/>
        <a:p>
          <a:endParaRPr lang="en-US"/>
        </a:p>
      </dgm:t>
    </dgm:pt>
    <dgm:pt modelId="{0789485D-18C7-4994-AD70-74F9234FB88B}">
      <dgm:prSet/>
      <dgm:spPr/>
      <dgm:t>
        <a:bodyPr/>
        <a:lstStyle/>
        <a:p>
          <a:r>
            <a:rPr lang="en-US" dirty="0"/>
            <a:t>Do treat every consumer as a person, regardless of his/her ability to speak English</a:t>
          </a:r>
        </a:p>
      </dgm:t>
    </dgm:pt>
    <dgm:pt modelId="{AC642951-DE69-49AD-893F-DD530037EFC3}" type="parTrans" cxnId="{101BBA75-498E-41FB-96D7-C2F596CD169A}">
      <dgm:prSet/>
      <dgm:spPr/>
      <dgm:t>
        <a:bodyPr/>
        <a:lstStyle/>
        <a:p>
          <a:endParaRPr lang="en-US"/>
        </a:p>
      </dgm:t>
    </dgm:pt>
    <dgm:pt modelId="{0AD890ED-4C36-4745-8F35-34B4A8595104}" type="sibTrans" cxnId="{101BBA75-498E-41FB-96D7-C2F596CD169A}">
      <dgm:prSet/>
      <dgm:spPr/>
      <dgm:t>
        <a:bodyPr/>
        <a:lstStyle/>
        <a:p>
          <a:endParaRPr lang="en-US"/>
        </a:p>
      </dgm:t>
    </dgm:pt>
    <dgm:pt modelId="{9C2A4B9D-D521-4D3E-A8B6-DE5CF73138D9}">
      <dgm:prSet/>
      <dgm:spPr/>
      <dgm:t>
        <a:bodyPr/>
        <a:lstStyle/>
        <a:p>
          <a:r>
            <a:rPr lang="en-US" dirty="0"/>
            <a:t>Do</a:t>
          </a:r>
        </a:p>
      </dgm:t>
    </dgm:pt>
    <dgm:pt modelId="{5E5BF840-CED2-4AF6-B084-92DD73382F5B}" type="parTrans" cxnId="{CA0A9EA4-2C37-478D-882C-778109E8112C}">
      <dgm:prSet/>
      <dgm:spPr/>
      <dgm:t>
        <a:bodyPr/>
        <a:lstStyle/>
        <a:p>
          <a:endParaRPr lang="en-US"/>
        </a:p>
      </dgm:t>
    </dgm:pt>
    <dgm:pt modelId="{A04E21CE-4062-4EEA-9E73-DCBFDAECB531}" type="sibTrans" cxnId="{CA0A9EA4-2C37-478D-882C-778109E8112C}">
      <dgm:prSet/>
      <dgm:spPr/>
      <dgm:t>
        <a:bodyPr/>
        <a:lstStyle/>
        <a:p>
          <a:endParaRPr lang="en-US"/>
        </a:p>
      </dgm:t>
    </dgm:pt>
    <dgm:pt modelId="{6C290E7E-C1AE-4A89-A086-98736A74FA20}">
      <dgm:prSet/>
      <dgm:spPr/>
      <dgm:t>
        <a:bodyPr/>
        <a:lstStyle/>
        <a:p>
          <a:r>
            <a:rPr lang="en-US" dirty="0"/>
            <a:t>Do realize that discrimination need not be intentional to be illegal.  Agencies and their employees have a clear legal obligation to avoid discrimination of LEP Persons</a:t>
          </a:r>
        </a:p>
      </dgm:t>
    </dgm:pt>
    <dgm:pt modelId="{74920200-F603-4F2C-8BED-382BE55EABF2}" type="parTrans" cxnId="{1EDD744D-838F-4066-85B3-BE28E69FAB34}">
      <dgm:prSet/>
      <dgm:spPr/>
      <dgm:t>
        <a:bodyPr/>
        <a:lstStyle/>
        <a:p>
          <a:endParaRPr lang="en-US"/>
        </a:p>
      </dgm:t>
    </dgm:pt>
    <dgm:pt modelId="{763139A1-B733-4E1A-9505-01B5ACF187FB}" type="sibTrans" cxnId="{1EDD744D-838F-4066-85B3-BE28E69FAB34}">
      <dgm:prSet/>
      <dgm:spPr/>
      <dgm:t>
        <a:bodyPr/>
        <a:lstStyle/>
        <a:p>
          <a:endParaRPr lang="en-US"/>
        </a:p>
      </dgm:t>
    </dgm:pt>
    <dgm:pt modelId="{1CBCAA4F-104F-4084-B10A-DFB7250E61F3}">
      <dgm:prSet/>
      <dgm:spPr/>
      <dgm:t>
        <a:bodyPr/>
        <a:lstStyle/>
        <a:p>
          <a:r>
            <a:rPr lang="en-US" dirty="0"/>
            <a:t>Don’t</a:t>
          </a:r>
        </a:p>
      </dgm:t>
    </dgm:pt>
    <dgm:pt modelId="{7AFB9EE8-B868-4806-8007-16F8F9282A43}" type="parTrans" cxnId="{4B392C83-7EA3-4D48-8CFF-77816BB19A56}">
      <dgm:prSet/>
      <dgm:spPr/>
      <dgm:t>
        <a:bodyPr/>
        <a:lstStyle/>
        <a:p>
          <a:endParaRPr lang="en-US"/>
        </a:p>
      </dgm:t>
    </dgm:pt>
    <dgm:pt modelId="{18E12415-A4FF-421D-945F-DA9133A29A5B}" type="sibTrans" cxnId="{4B392C83-7EA3-4D48-8CFF-77816BB19A56}">
      <dgm:prSet/>
      <dgm:spPr/>
      <dgm:t>
        <a:bodyPr/>
        <a:lstStyle/>
        <a:p>
          <a:endParaRPr lang="en-US"/>
        </a:p>
      </dgm:t>
    </dgm:pt>
    <dgm:pt modelId="{C111F092-211D-495E-B624-0714C43D4C88}">
      <dgm:prSet/>
      <dgm:spPr/>
      <dgm:t>
        <a:bodyPr/>
        <a:lstStyle/>
        <a:p>
          <a:r>
            <a:rPr lang="en-US" dirty="0"/>
            <a:t>Don’t get caught up in trying to assess whether the consumer could speak English if they wanted to.  If and when this may be appropriate, it should be a planned, clinical test, done by a professional.  </a:t>
          </a:r>
        </a:p>
      </dgm:t>
    </dgm:pt>
    <dgm:pt modelId="{EE564AEE-6939-4A68-9128-908EBF893B21}" type="parTrans" cxnId="{CA92AF82-B0C2-478D-9AFC-D32B7CA15AB1}">
      <dgm:prSet/>
      <dgm:spPr/>
      <dgm:t>
        <a:bodyPr/>
        <a:lstStyle/>
        <a:p>
          <a:endParaRPr lang="en-US"/>
        </a:p>
      </dgm:t>
    </dgm:pt>
    <dgm:pt modelId="{3B6BF04D-C9CB-40EB-A866-D967BB619276}" type="sibTrans" cxnId="{CA92AF82-B0C2-478D-9AFC-D32B7CA15AB1}">
      <dgm:prSet/>
      <dgm:spPr/>
      <dgm:t>
        <a:bodyPr/>
        <a:lstStyle/>
        <a:p>
          <a:endParaRPr lang="en-US"/>
        </a:p>
      </dgm:t>
    </dgm:pt>
    <dgm:pt modelId="{7D5F9D78-E7D4-4E48-8022-6B87EB50E293}" type="pres">
      <dgm:prSet presAssocID="{B3B5C9F6-1112-4CA5-96B6-40938538038E}" presName="Name0" presStyleCnt="0">
        <dgm:presLayoutVars>
          <dgm:dir/>
          <dgm:animLvl val="lvl"/>
          <dgm:resizeHandles val="exact"/>
        </dgm:presLayoutVars>
      </dgm:prSet>
      <dgm:spPr/>
    </dgm:pt>
    <dgm:pt modelId="{712B8DF4-04EA-4A68-B5A7-718F97F974B6}" type="pres">
      <dgm:prSet presAssocID="{4CCF0A2F-00FD-4A0F-B94A-49419D6DC583}" presName="linNode" presStyleCnt="0"/>
      <dgm:spPr/>
    </dgm:pt>
    <dgm:pt modelId="{99EFA757-2E60-4EFC-979F-2C3E9076CCE9}" type="pres">
      <dgm:prSet presAssocID="{4CCF0A2F-00FD-4A0F-B94A-49419D6DC583}" presName="parentText" presStyleLbl="solidFgAcc1" presStyleIdx="0" presStyleCnt="3" custLinFactNeighborY="5244">
        <dgm:presLayoutVars>
          <dgm:chMax val="1"/>
          <dgm:bulletEnabled/>
        </dgm:presLayoutVars>
      </dgm:prSet>
      <dgm:spPr/>
    </dgm:pt>
    <dgm:pt modelId="{9A8B889A-9DA3-4EE4-AD37-4CC43B30A2E2}" type="pres">
      <dgm:prSet presAssocID="{4CCF0A2F-00FD-4A0F-B94A-49419D6DC583}" presName="descendantText" presStyleLbl="alignNode1" presStyleIdx="0" presStyleCnt="3">
        <dgm:presLayoutVars>
          <dgm:bulletEnabled/>
        </dgm:presLayoutVars>
      </dgm:prSet>
      <dgm:spPr/>
    </dgm:pt>
    <dgm:pt modelId="{65A16B37-341A-4E81-A59F-B49E91C1E4AB}" type="pres">
      <dgm:prSet presAssocID="{D97652E6-DD4F-4E14-BE3B-00C949E4202A}" presName="sp" presStyleCnt="0"/>
      <dgm:spPr/>
    </dgm:pt>
    <dgm:pt modelId="{D285F464-6C6A-479F-A79C-17B0A1099AC4}" type="pres">
      <dgm:prSet presAssocID="{9C2A4B9D-D521-4D3E-A8B6-DE5CF73138D9}" presName="linNode" presStyleCnt="0"/>
      <dgm:spPr/>
    </dgm:pt>
    <dgm:pt modelId="{F27D59C6-D5F0-4386-84CE-2F062BE40D47}" type="pres">
      <dgm:prSet presAssocID="{9C2A4B9D-D521-4D3E-A8B6-DE5CF73138D9}" presName="parentText" presStyleLbl="solidFgAcc1" presStyleIdx="1" presStyleCnt="3">
        <dgm:presLayoutVars>
          <dgm:chMax val="1"/>
          <dgm:bulletEnabled/>
        </dgm:presLayoutVars>
      </dgm:prSet>
      <dgm:spPr/>
    </dgm:pt>
    <dgm:pt modelId="{938544F6-42FE-4B29-88E8-49B64874B40D}" type="pres">
      <dgm:prSet presAssocID="{9C2A4B9D-D521-4D3E-A8B6-DE5CF73138D9}" presName="descendantText" presStyleLbl="alignNode1" presStyleIdx="1" presStyleCnt="3">
        <dgm:presLayoutVars>
          <dgm:bulletEnabled/>
        </dgm:presLayoutVars>
      </dgm:prSet>
      <dgm:spPr/>
    </dgm:pt>
    <dgm:pt modelId="{4FEA5202-B687-4A52-8C60-5E84AF49414C}" type="pres">
      <dgm:prSet presAssocID="{A04E21CE-4062-4EEA-9E73-DCBFDAECB531}" presName="sp" presStyleCnt="0"/>
      <dgm:spPr/>
    </dgm:pt>
    <dgm:pt modelId="{AEB10C42-C979-497E-82C5-5F5FFFAC869E}" type="pres">
      <dgm:prSet presAssocID="{1CBCAA4F-104F-4084-B10A-DFB7250E61F3}" presName="linNode" presStyleCnt="0"/>
      <dgm:spPr/>
    </dgm:pt>
    <dgm:pt modelId="{D7BA66A6-7EF2-45E5-83C5-6BE375276CB6}" type="pres">
      <dgm:prSet presAssocID="{1CBCAA4F-104F-4084-B10A-DFB7250E61F3}" presName="parentText" presStyleLbl="solidFgAcc1" presStyleIdx="2" presStyleCnt="3">
        <dgm:presLayoutVars>
          <dgm:chMax val="1"/>
          <dgm:bulletEnabled/>
        </dgm:presLayoutVars>
      </dgm:prSet>
      <dgm:spPr/>
    </dgm:pt>
    <dgm:pt modelId="{ECE50B01-2E0F-446E-9AA0-FEA37E305E80}" type="pres">
      <dgm:prSet presAssocID="{1CBCAA4F-104F-4084-B10A-DFB7250E61F3}" presName="descendantText" presStyleLbl="alignNode1" presStyleIdx="2" presStyleCnt="3">
        <dgm:presLayoutVars>
          <dgm:bulletEnabled/>
        </dgm:presLayoutVars>
      </dgm:prSet>
      <dgm:spPr/>
    </dgm:pt>
  </dgm:ptLst>
  <dgm:cxnLst>
    <dgm:cxn modelId="{892FA728-1E2E-44BE-8694-3F7CEE21D20C}" type="presOf" srcId="{C111F092-211D-495E-B624-0714C43D4C88}" destId="{ECE50B01-2E0F-446E-9AA0-FEA37E305E80}" srcOrd="0" destOrd="0" presId="urn:microsoft.com/office/officeart/2016/7/layout/VerticalHollowActionList"/>
    <dgm:cxn modelId="{DB036E63-E22C-4305-ACE5-63F8CEEB6D0A}" type="presOf" srcId="{6C290E7E-C1AE-4A89-A086-98736A74FA20}" destId="{938544F6-42FE-4B29-88E8-49B64874B40D}" srcOrd="0" destOrd="0" presId="urn:microsoft.com/office/officeart/2016/7/layout/VerticalHollowActionList"/>
    <dgm:cxn modelId="{B826406C-4952-4657-B0E4-3DC6E9DC9CA7}" type="presOf" srcId="{B3B5C9F6-1112-4CA5-96B6-40938538038E}" destId="{7D5F9D78-E7D4-4E48-8022-6B87EB50E293}" srcOrd="0" destOrd="0" presId="urn:microsoft.com/office/officeart/2016/7/layout/VerticalHollowActionList"/>
    <dgm:cxn modelId="{1EDD744D-838F-4066-85B3-BE28E69FAB34}" srcId="{9C2A4B9D-D521-4D3E-A8B6-DE5CF73138D9}" destId="{6C290E7E-C1AE-4A89-A086-98736A74FA20}" srcOrd="0" destOrd="0" parTransId="{74920200-F603-4F2C-8BED-382BE55EABF2}" sibTransId="{763139A1-B733-4E1A-9505-01B5ACF187FB}"/>
    <dgm:cxn modelId="{1556876F-8A69-4456-B0A1-A0635F1F9502}" srcId="{B3B5C9F6-1112-4CA5-96B6-40938538038E}" destId="{4CCF0A2F-00FD-4A0F-B94A-49419D6DC583}" srcOrd="0" destOrd="0" parTransId="{5052030C-BBB0-4A9A-B373-2AEA6641C3AA}" sibTransId="{D97652E6-DD4F-4E14-BE3B-00C949E4202A}"/>
    <dgm:cxn modelId="{101BBA75-498E-41FB-96D7-C2F596CD169A}" srcId="{4CCF0A2F-00FD-4A0F-B94A-49419D6DC583}" destId="{0789485D-18C7-4994-AD70-74F9234FB88B}" srcOrd="0" destOrd="0" parTransId="{AC642951-DE69-49AD-893F-DD530037EFC3}" sibTransId="{0AD890ED-4C36-4745-8F35-34B4A8595104}"/>
    <dgm:cxn modelId="{C3C10082-2736-491D-80CB-38166D922C05}" type="presOf" srcId="{9C2A4B9D-D521-4D3E-A8B6-DE5CF73138D9}" destId="{F27D59C6-D5F0-4386-84CE-2F062BE40D47}" srcOrd="0" destOrd="0" presId="urn:microsoft.com/office/officeart/2016/7/layout/VerticalHollowActionList"/>
    <dgm:cxn modelId="{CA92AF82-B0C2-478D-9AFC-D32B7CA15AB1}" srcId="{1CBCAA4F-104F-4084-B10A-DFB7250E61F3}" destId="{C111F092-211D-495E-B624-0714C43D4C88}" srcOrd="0" destOrd="0" parTransId="{EE564AEE-6939-4A68-9128-908EBF893B21}" sibTransId="{3B6BF04D-C9CB-40EB-A866-D967BB619276}"/>
    <dgm:cxn modelId="{4B392C83-7EA3-4D48-8CFF-77816BB19A56}" srcId="{B3B5C9F6-1112-4CA5-96B6-40938538038E}" destId="{1CBCAA4F-104F-4084-B10A-DFB7250E61F3}" srcOrd="2" destOrd="0" parTransId="{7AFB9EE8-B868-4806-8007-16F8F9282A43}" sibTransId="{18E12415-A4FF-421D-945F-DA9133A29A5B}"/>
    <dgm:cxn modelId="{A60B6D89-7A78-4124-8B18-62A0FDBA3DE2}" type="presOf" srcId="{4CCF0A2F-00FD-4A0F-B94A-49419D6DC583}" destId="{99EFA757-2E60-4EFC-979F-2C3E9076CCE9}" srcOrd="0" destOrd="0" presId="urn:microsoft.com/office/officeart/2016/7/layout/VerticalHollowActionList"/>
    <dgm:cxn modelId="{CA0A9EA4-2C37-478D-882C-778109E8112C}" srcId="{B3B5C9F6-1112-4CA5-96B6-40938538038E}" destId="{9C2A4B9D-D521-4D3E-A8B6-DE5CF73138D9}" srcOrd="1" destOrd="0" parTransId="{5E5BF840-CED2-4AF6-B084-92DD73382F5B}" sibTransId="{A04E21CE-4062-4EEA-9E73-DCBFDAECB531}"/>
    <dgm:cxn modelId="{A9BEA5A5-1304-4971-9DB0-8725AE777909}" type="presOf" srcId="{0789485D-18C7-4994-AD70-74F9234FB88B}" destId="{9A8B889A-9DA3-4EE4-AD37-4CC43B30A2E2}" srcOrd="0" destOrd="0" presId="urn:microsoft.com/office/officeart/2016/7/layout/VerticalHollowActionList"/>
    <dgm:cxn modelId="{1FE76CAC-00FB-402D-B9A1-E8ED5EA82053}" type="presOf" srcId="{1CBCAA4F-104F-4084-B10A-DFB7250E61F3}" destId="{D7BA66A6-7EF2-45E5-83C5-6BE375276CB6}" srcOrd="0" destOrd="0" presId="urn:microsoft.com/office/officeart/2016/7/layout/VerticalHollowActionList"/>
    <dgm:cxn modelId="{8FFC5260-1B11-4698-AE17-DEC42846E4B3}" type="presParOf" srcId="{7D5F9D78-E7D4-4E48-8022-6B87EB50E293}" destId="{712B8DF4-04EA-4A68-B5A7-718F97F974B6}" srcOrd="0" destOrd="0" presId="urn:microsoft.com/office/officeart/2016/7/layout/VerticalHollowActionList"/>
    <dgm:cxn modelId="{DCCF35F4-359E-4D30-B42B-ED761BEA088A}" type="presParOf" srcId="{712B8DF4-04EA-4A68-B5A7-718F97F974B6}" destId="{99EFA757-2E60-4EFC-979F-2C3E9076CCE9}" srcOrd="0" destOrd="0" presId="urn:microsoft.com/office/officeart/2016/7/layout/VerticalHollowActionList"/>
    <dgm:cxn modelId="{C6BA32DE-7F6E-42F8-A3A4-B35097652C08}" type="presParOf" srcId="{712B8DF4-04EA-4A68-B5A7-718F97F974B6}" destId="{9A8B889A-9DA3-4EE4-AD37-4CC43B30A2E2}" srcOrd="1" destOrd="0" presId="urn:microsoft.com/office/officeart/2016/7/layout/VerticalHollowActionList"/>
    <dgm:cxn modelId="{19C23B65-70D5-4855-A8D4-C3807940AEE6}" type="presParOf" srcId="{7D5F9D78-E7D4-4E48-8022-6B87EB50E293}" destId="{65A16B37-341A-4E81-A59F-B49E91C1E4AB}" srcOrd="1" destOrd="0" presId="urn:microsoft.com/office/officeart/2016/7/layout/VerticalHollowActionList"/>
    <dgm:cxn modelId="{947F7848-8CB6-4F3E-B778-5198622EB7EE}" type="presParOf" srcId="{7D5F9D78-E7D4-4E48-8022-6B87EB50E293}" destId="{D285F464-6C6A-479F-A79C-17B0A1099AC4}" srcOrd="2" destOrd="0" presId="urn:microsoft.com/office/officeart/2016/7/layout/VerticalHollowActionList"/>
    <dgm:cxn modelId="{EBB31E8C-2E34-4A6D-AEF5-2811859CB3FA}" type="presParOf" srcId="{D285F464-6C6A-479F-A79C-17B0A1099AC4}" destId="{F27D59C6-D5F0-4386-84CE-2F062BE40D47}" srcOrd="0" destOrd="0" presId="urn:microsoft.com/office/officeart/2016/7/layout/VerticalHollowActionList"/>
    <dgm:cxn modelId="{851A9238-3F2B-427F-A9BF-69ABCDC1FD6E}" type="presParOf" srcId="{D285F464-6C6A-479F-A79C-17B0A1099AC4}" destId="{938544F6-42FE-4B29-88E8-49B64874B40D}" srcOrd="1" destOrd="0" presId="urn:microsoft.com/office/officeart/2016/7/layout/VerticalHollowActionList"/>
    <dgm:cxn modelId="{65F99A8A-8F2C-4CA1-ADB6-646AFA914D60}" type="presParOf" srcId="{7D5F9D78-E7D4-4E48-8022-6B87EB50E293}" destId="{4FEA5202-B687-4A52-8C60-5E84AF49414C}" srcOrd="3" destOrd="0" presId="urn:microsoft.com/office/officeart/2016/7/layout/VerticalHollowActionList"/>
    <dgm:cxn modelId="{1D874728-BFEC-44B7-9997-DA3082D1C3FD}" type="presParOf" srcId="{7D5F9D78-E7D4-4E48-8022-6B87EB50E293}" destId="{AEB10C42-C979-497E-82C5-5F5FFFAC869E}" srcOrd="4" destOrd="0" presId="urn:microsoft.com/office/officeart/2016/7/layout/VerticalHollowActionList"/>
    <dgm:cxn modelId="{2A81A8C9-A60F-447F-9803-D22E1F2C4B94}" type="presParOf" srcId="{AEB10C42-C979-497E-82C5-5F5FFFAC869E}" destId="{D7BA66A6-7EF2-45E5-83C5-6BE375276CB6}" srcOrd="0" destOrd="0" presId="urn:microsoft.com/office/officeart/2016/7/layout/VerticalHollowActionList"/>
    <dgm:cxn modelId="{D27899F6-EC95-4029-A287-A323946C7CC5}" type="presParOf" srcId="{AEB10C42-C979-497E-82C5-5F5FFFAC869E}" destId="{ECE50B01-2E0F-446E-9AA0-FEA37E305E80}"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13AA6-6EB3-4970-AAC6-07F0FB937414}" type="doc">
      <dgm:prSet loTypeId="urn:microsoft.com/office/officeart/2005/8/layout/matrix3" loCatId="matrix" qsTypeId="urn:microsoft.com/office/officeart/2005/8/quickstyle/simple4" qsCatId="simple" csTypeId="urn:microsoft.com/office/officeart/2005/8/colors/accent6_2" csCatId="accent6" phldr="1"/>
      <dgm:spPr/>
      <dgm:t>
        <a:bodyPr/>
        <a:lstStyle/>
        <a:p>
          <a:endParaRPr lang="en-US"/>
        </a:p>
      </dgm:t>
    </dgm:pt>
    <dgm:pt modelId="{69A260B4-9B5A-41D6-85B2-A3D0B4ADA8DB}">
      <dgm:prSet/>
      <dgm:spPr/>
      <dgm:t>
        <a:bodyPr/>
        <a:lstStyle/>
        <a:p>
          <a:r>
            <a:rPr lang="en-US" b="1" dirty="0"/>
            <a:t>Set and implement all of our access standards</a:t>
          </a:r>
        </a:p>
      </dgm:t>
    </dgm:pt>
    <dgm:pt modelId="{62D680CC-807C-436A-8877-9205302245AC}" type="parTrans" cxnId="{91C03AE5-19F4-4B65-B1CC-7985FB2E0693}">
      <dgm:prSet/>
      <dgm:spPr/>
      <dgm:t>
        <a:bodyPr/>
        <a:lstStyle/>
        <a:p>
          <a:endParaRPr lang="en-US"/>
        </a:p>
      </dgm:t>
    </dgm:pt>
    <dgm:pt modelId="{A93638C3-455E-47A5-B15D-5C3D551CEFCF}" type="sibTrans" cxnId="{91C03AE5-19F4-4B65-B1CC-7985FB2E0693}">
      <dgm:prSet/>
      <dgm:spPr/>
      <dgm:t>
        <a:bodyPr/>
        <a:lstStyle/>
        <a:p>
          <a:endParaRPr lang="en-US"/>
        </a:p>
      </dgm:t>
    </dgm:pt>
    <dgm:pt modelId="{BD17F978-81D9-4350-8856-44C03ECD6189}">
      <dgm:prSet/>
      <dgm:spPr/>
      <dgm:t>
        <a:bodyPr/>
        <a:lstStyle/>
        <a:p>
          <a:r>
            <a:rPr lang="en-US" b="1" dirty="0"/>
            <a:t>Conduct all of our programs and conduct our business in a manner that recognizes the language limitations of our consumers and potential consumers may have</a:t>
          </a:r>
        </a:p>
      </dgm:t>
    </dgm:pt>
    <dgm:pt modelId="{14BA69AC-0D72-4A7A-909A-BA63E94F1752}" type="parTrans" cxnId="{32D8014E-3141-4D72-8860-EAF184015845}">
      <dgm:prSet/>
      <dgm:spPr/>
      <dgm:t>
        <a:bodyPr/>
        <a:lstStyle/>
        <a:p>
          <a:endParaRPr lang="en-US"/>
        </a:p>
      </dgm:t>
    </dgm:pt>
    <dgm:pt modelId="{68B6AFA4-2EAC-493B-BA0B-FC474188EB52}" type="sibTrans" cxnId="{32D8014E-3141-4D72-8860-EAF184015845}">
      <dgm:prSet/>
      <dgm:spPr/>
      <dgm:t>
        <a:bodyPr/>
        <a:lstStyle/>
        <a:p>
          <a:endParaRPr lang="en-US"/>
        </a:p>
      </dgm:t>
    </dgm:pt>
    <dgm:pt modelId="{891E018B-9DF8-4153-9491-67E2DEAF1081}">
      <dgm:prSet/>
      <dgm:spPr/>
      <dgm:t>
        <a:bodyPr/>
        <a:lstStyle/>
        <a:p>
          <a:r>
            <a:rPr lang="en-US" b="1" dirty="0"/>
            <a:t>We don’t treat consumers equally; some may need more help in one area than another</a:t>
          </a:r>
        </a:p>
      </dgm:t>
    </dgm:pt>
    <dgm:pt modelId="{0B66DCDB-975E-488D-BF7B-C3FEDD3D1D76}" type="parTrans" cxnId="{76E0028D-95C0-4360-AC9F-26E5E04DF656}">
      <dgm:prSet/>
      <dgm:spPr/>
      <dgm:t>
        <a:bodyPr/>
        <a:lstStyle/>
        <a:p>
          <a:endParaRPr lang="en-US"/>
        </a:p>
      </dgm:t>
    </dgm:pt>
    <dgm:pt modelId="{9FD709B3-7907-4AB8-B042-EDAA2CA97EB7}" type="sibTrans" cxnId="{76E0028D-95C0-4360-AC9F-26E5E04DF656}">
      <dgm:prSet/>
      <dgm:spPr/>
      <dgm:t>
        <a:bodyPr/>
        <a:lstStyle/>
        <a:p>
          <a:endParaRPr lang="en-US"/>
        </a:p>
      </dgm:t>
    </dgm:pt>
    <dgm:pt modelId="{5FC4E42F-5B74-49E1-9D79-D3595C078D86}">
      <dgm:prSet/>
      <dgm:spPr/>
      <dgm:t>
        <a:bodyPr/>
        <a:lstStyle/>
        <a:p>
          <a:r>
            <a:rPr lang="en-US" b="1" dirty="0"/>
            <a:t>Be willing and prepared to help those to whom language may be a barrier to obtaining necessary treatment and support</a:t>
          </a:r>
        </a:p>
      </dgm:t>
    </dgm:pt>
    <dgm:pt modelId="{2A838C47-887B-494D-A924-DE42AB9F5B58}" type="parTrans" cxnId="{34BA4201-1DD1-4FD9-9F7A-5DA106892066}">
      <dgm:prSet/>
      <dgm:spPr/>
      <dgm:t>
        <a:bodyPr/>
        <a:lstStyle/>
        <a:p>
          <a:endParaRPr lang="en-US"/>
        </a:p>
      </dgm:t>
    </dgm:pt>
    <dgm:pt modelId="{F6372339-9A7C-4BDA-A9B2-87E9F07C520E}" type="sibTrans" cxnId="{34BA4201-1DD1-4FD9-9F7A-5DA106892066}">
      <dgm:prSet/>
      <dgm:spPr/>
      <dgm:t>
        <a:bodyPr/>
        <a:lstStyle/>
        <a:p>
          <a:endParaRPr lang="en-US"/>
        </a:p>
      </dgm:t>
    </dgm:pt>
    <dgm:pt modelId="{3E661791-B5B5-4C9F-A962-14C8B2FE1FA8}" type="pres">
      <dgm:prSet presAssocID="{F3213AA6-6EB3-4970-AAC6-07F0FB937414}" presName="matrix" presStyleCnt="0">
        <dgm:presLayoutVars>
          <dgm:chMax val="1"/>
          <dgm:dir/>
          <dgm:resizeHandles val="exact"/>
        </dgm:presLayoutVars>
      </dgm:prSet>
      <dgm:spPr/>
    </dgm:pt>
    <dgm:pt modelId="{2DBAD2A7-32AC-453E-B9C1-CDB2A0C6D910}" type="pres">
      <dgm:prSet presAssocID="{F3213AA6-6EB3-4970-AAC6-07F0FB937414}" presName="diamond" presStyleLbl="bgShp" presStyleIdx="0" presStyleCnt="1" custLinFactNeighborX="653" custLinFactNeighborY="0"/>
      <dgm:spPr/>
    </dgm:pt>
    <dgm:pt modelId="{A3195D32-2321-49D6-AA77-BFC6D5279295}" type="pres">
      <dgm:prSet presAssocID="{F3213AA6-6EB3-4970-AAC6-07F0FB937414}" presName="quad1" presStyleLbl="node1" presStyleIdx="0" presStyleCnt="4">
        <dgm:presLayoutVars>
          <dgm:chMax val="0"/>
          <dgm:chPref val="0"/>
          <dgm:bulletEnabled val="1"/>
        </dgm:presLayoutVars>
      </dgm:prSet>
      <dgm:spPr/>
    </dgm:pt>
    <dgm:pt modelId="{330C0B4D-507B-4A69-80BD-63602A6B7A55}" type="pres">
      <dgm:prSet presAssocID="{F3213AA6-6EB3-4970-AAC6-07F0FB937414}" presName="quad2" presStyleLbl="node1" presStyleIdx="1" presStyleCnt="4">
        <dgm:presLayoutVars>
          <dgm:chMax val="0"/>
          <dgm:chPref val="0"/>
          <dgm:bulletEnabled val="1"/>
        </dgm:presLayoutVars>
      </dgm:prSet>
      <dgm:spPr/>
    </dgm:pt>
    <dgm:pt modelId="{13EF9AE3-BC2B-4C94-979B-727557165A81}" type="pres">
      <dgm:prSet presAssocID="{F3213AA6-6EB3-4970-AAC6-07F0FB937414}" presName="quad3" presStyleLbl="node1" presStyleIdx="2" presStyleCnt="4">
        <dgm:presLayoutVars>
          <dgm:chMax val="0"/>
          <dgm:chPref val="0"/>
          <dgm:bulletEnabled val="1"/>
        </dgm:presLayoutVars>
      </dgm:prSet>
      <dgm:spPr/>
    </dgm:pt>
    <dgm:pt modelId="{7378C822-042B-471B-B503-EB88866ABAB8}" type="pres">
      <dgm:prSet presAssocID="{F3213AA6-6EB3-4970-AAC6-07F0FB937414}" presName="quad4" presStyleLbl="node1" presStyleIdx="3" presStyleCnt="4">
        <dgm:presLayoutVars>
          <dgm:chMax val="0"/>
          <dgm:chPref val="0"/>
          <dgm:bulletEnabled val="1"/>
        </dgm:presLayoutVars>
      </dgm:prSet>
      <dgm:spPr/>
    </dgm:pt>
  </dgm:ptLst>
  <dgm:cxnLst>
    <dgm:cxn modelId="{34BA4201-1DD1-4FD9-9F7A-5DA106892066}" srcId="{F3213AA6-6EB3-4970-AAC6-07F0FB937414}" destId="{5FC4E42F-5B74-49E1-9D79-D3595C078D86}" srcOrd="3" destOrd="0" parTransId="{2A838C47-887B-494D-A924-DE42AB9F5B58}" sibTransId="{F6372339-9A7C-4BDA-A9B2-87E9F07C520E}"/>
    <dgm:cxn modelId="{C74CD50D-5A4E-4EC6-A6AB-B1837DD9A847}" type="presOf" srcId="{69A260B4-9B5A-41D6-85B2-A3D0B4ADA8DB}" destId="{A3195D32-2321-49D6-AA77-BFC6D5279295}" srcOrd="0" destOrd="0" presId="urn:microsoft.com/office/officeart/2005/8/layout/matrix3"/>
    <dgm:cxn modelId="{D170D50F-DD93-428D-9CA5-BCD317931434}" type="presOf" srcId="{BD17F978-81D9-4350-8856-44C03ECD6189}" destId="{330C0B4D-507B-4A69-80BD-63602A6B7A55}" srcOrd="0" destOrd="0" presId="urn:microsoft.com/office/officeart/2005/8/layout/matrix3"/>
    <dgm:cxn modelId="{37959120-578A-42FA-B942-5337DFDD1B3B}" type="presOf" srcId="{5FC4E42F-5B74-49E1-9D79-D3595C078D86}" destId="{7378C822-042B-471B-B503-EB88866ABAB8}" srcOrd="0" destOrd="0" presId="urn:microsoft.com/office/officeart/2005/8/layout/matrix3"/>
    <dgm:cxn modelId="{32D8014E-3141-4D72-8860-EAF184015845}" srcId="{F3213AA6-6EB3-4970-AAC6-07F0FB937414}" destId="{BD17F978-81D9-4350-8856-44C03ECD6189}" srcOrd="1" destOrd="0" parTransId="{14BA69AC-0D72-4A7A-909A-BA63E94F1752}" sibTransId="{68B6AFA4-2EAC-493B-BA0B-FC474188EB52}"/>
    <dgm:cxn modelId="{76E0028D-95C0-4360-AC9F-26E5E04DF656}" srcId="{F3213AA6-6EB3-4970-AAC6-07F0FB937414}" destId="{891E018B-9DF8-4153-9491-67E2DEAF1081}" srcOrd="2" destOrd="0" parTransId="{0B66DCDB-975E-488D-BF7B-C3FEDD3D1D76}" sibTransId="{9FD709B3-7907-4AB8-B042-EDAA2CA97EB7}"/>
    <dgm:cxn modelId="{FDC183A9-FA32-4843-A8D2-B1F23E6B236B}" type="presOf" srcId="{F3213AA6-6EB3-4970-AAC6-07F0FB937414}" destId="{3E661791-B5B5-4C9F-A962-14C8B2FE1FA8}" srcOrd="0" destOrd="0" presId="urn:microsoft.com/office/officeart/2005/8/layout/matrix3"/>
    <dgm:cxn modelId="{91C03AE5-19F4-4B65-B1CC-7985FB2E0693}" srcId="{F3213AA6-6EB3-4970-AAC6-07F0FB937414}" destId="{69A260B4-9B5A-41D6-85B2-A3D0B4ADA8DB}" srcOrd="0" destOrd="0" parTransId="{62D680CC-807C-436A-8877-9205302245AC}" sibTransId="{A93638C3-455E-47A5-B15D-5C3D551CEFCF}"/>
    <dgm:cxn modelId="{C71280FE-6B59-4AA7-A908-A734845FC63C}" type="presOf" srcId="{891E018B-9DF8-4153-9491-67E2DEAF1081}" destId="{13EF9AE3-BC2B-4C94-979B-727557165A81}" srcOrd="0" destOrd="0" presId="urn:microsoft.com/office/officeart/2005/8/layout/matrix3"/>
    <dgm:cxn modelId="{2F602B95-A42B-49F7-8AD9-9DA4AEE3FD1B}" type="presParOf" srcId="{3E661791-B5B5-4C9F-A962-14C8B2FE1FA8}" destId="{2DBAD2A7-32AC-453E-B9C1-CDB2A0C6D910}" srcOrd="0" destOrd="0" presId="urn:microsoft.com/office/officeart/2005/8/layout/matrix3"/>
    <dgm:cxn modelId="{DE4C36E0-1184-4158-98EA-ED40601D8057}" type="presParOf" srcId="{3E661791-B5B5-4C9F-A962-14C8B2FE1FA8}" destId="{A3195D32-2321-49D6-AA77-BFC6D5279295}" srcOrd="1" destOrd="0" presId="urn:microsoft.com/office/officeart/2005/8/layout/matrix3"/>
    <dgm:cxn modelId="{6B92A241-95CE-48E4-99C2-99983668F3BB}" type="presParOf" srcId="{3E661791-B5B5-4C9F-A962-14C8B2FE1FA8}" destId="{330C0B4D-507B-4A69-80BD-63602A6B7A55}" srcOrd="2" destOrd="0" presId="urn:microsoft.com/office/officeart/2005/8/layout/matrix3"/>
    <dgm:cxn modelId="{10D860B1-0918-414E-B843-777769D5A1C2}" type="presParOf" srcId="{3E661791-B5B5-4C9F-A962-14C8B2FE1FA8}" destId="{13EF9AE3-BC2B-4C94-979B-727557165A81}" srcOrd="3" destOrd="0" presId="urn:microsoft.com/office/officeart/2005/8/layout/matrix3"/>
    <dgm:cxn modelId="{EB7CE219-93EC-4976-B2D7-B18D1CFCFC91}" type="presParOf" srcId="{3E661791-B5B5-4C9F-A962-14C8B2FE1FA8}" destId="{7378C822-042B-471B-B503-EB88866ABAB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3DB31-2464-42CE-BDF0-46333441E63C}"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14B8DABE-AD3F-4E30-9725-F9CA91C4C880}">
      <dgm:prSet/>
      <dgm:spPr/>
      <dgm:t>
        <a:bodyPr/>
        <a:lstStyle/>
        <a:p>
          <a:r>
            <a:rPr lang="en-US" dirty="0"/>
            <a:t>LEP compliance is a legal obligation based on a history of several laws, regulations, and court decisions.  </a:t>
          </a:r>
        </a:p>
      </dgm:t>
    </dgm:pt>
    <dgm:pt modelId="{A294C6B0-1A56-4FB6-8A43-958EAD693BD3}" type="parTrans" cxnId="{1A0B870A-1196-413E-9B05-EA3970A33FCE}">
      <dgm:prSet/>
      <dgm:spPr/>
      <dgm:t>
        <a:bodyPr/>
        <a:lstStyle/>
        <a:p>
          <a:endParaRPr lang="en-US"/>
        </a:p>
      </dgm:t>
    </dgm:pt>
    <dgm:pt modelId="{654FDD02-9967-44AE-BCC0-3D4153505B50}" type="sibTrans" cxnId="{1A0B870A-1196-413E-9B05-EA3970A33FCE}">
      <dgm:prSet/>
      <dgm:spPr/>
      <dgm:t>
        <a:bodyPr/>
        <a:lstStyle/>
        <a:p>
          <a:endParaRPr lang="en-US"/>
        </a:p>
      </dgm:t>
    </dgm:pt>
    <dgm:pt modelId="{D3F05DD3-461D-4295-90FA-B918BF43DCF0}">
      <dgm:prSet/>
      <dgm:spPr/>
      <dgm:t>
        <a:bodyPr/>
        <a:lstStyle/>
        <a:p>
          <a:r>
            <a:rPr lang="en-US" dirty="0"/>
            <a:t>Title vi of the civil rights act of  1964 requires that no person shall be subjected to discrimination on the basis of race, color, national origin under any program or activity that received or has received federal financial assistance.  </a:t>
          </a:r>
        </a:p>
      </dgm:t>
    </dgm:pt>
    <dgm:pt modelId="{12D4AE6D-379A-443C-B18D-AC1233DB51A2}" type="parTrans" cxnId="{FF1B0BE0-5628-4AB6-A569-DF63E2258F95}">
      <dgm:prSet/>
      <dgm:spPr/>
      <dgm:t>
        <a:bodyPr/>
        <a:lstStyle/>
        <a:p>
          <a:endParaRPr lang="en-US"/>
        </a:p>
      </dgm:t>
    </dgm:pt>
    <dgm:pt modelId="{1EC81D99-0F69-4A87-9599-AFFC283D0881}" type="sibTrans" cxnId="{FF1B0BE0-5628-4AB6-A569-DF63E2258F95}">
      <dgm:prSet/>
      <dgm:spPr/>
      <dgm:t>
        <a:bodyPr/>
        <a:lstStyle/>
        <a:p>
          <a:endParaRPr lang="en-US"/>
        </a:p>
      </dgm:t>
    </dgm:pt>
    <dgm:pt modelId="{FA99E6D5-31C5-4347-AC91-779D8E88B440}">
      <dgm:prSet/>
      <dgm:spPr/>
      <dgm:t>
        <a:bodyPr/>
        <a:lstStyle/>
        <a:p>
          <a:r>
            <a:rPr lang="en-US" dirty="0"/>
            <a:t>Discriminating against a person based on language is the same as discriminating against them based on nationality</a:t>
          </a:r>
        </a:p>
      </dgm:t>
    </dgm:pt>
    <dgm:pt modelId="{E90EEA04-238D-4E0E-8C12-E13F3C20447A}" type="parTrans" cxnId="{DBA964AB-2775-4D34-A8D4-DDA24AC0624D}">
      <dgm:prSet/>
      <dgm:spPr/>
      <dgm:t>
        <a:bodyPr/>
        <a:lstStyle/>
        <a:p>
          <a:endParaRPr lang="en-US"/>
        </a:p>
      </dgm:t>
    </dgm:pt>
    <dgm:pt modelId="{5BD573BF-DB5A-4B57-9C40-2CC2D1AFA331}" type="sibTrans" cxnId="{DBA964AB-2775-4D34-A8D4-DDA24AC0624D}">
      <dgm:prSet/>
      <dgm:spPr/>
      <dgm:t>
        <a:bodyPr/>
        <a:lstStyle/>
        <a:p>
          <a:endParaRPr lang="en-US"/>
        </a:p>
      </dgm:t>
    </dgm:pt>
    <dgm:pt modelId="{930EA15A-AEF6-4BD9-B2E4-49D6333655D7}">
      <dgm:prSet/>
      <dgm:spPr/>
      <dgm:t>
        <a:bodyPr/>
        <a:lstStyle/>
        <a:p>
          <a:r>
            <a:rPr lang="en-US" dirty="0"/>
            <a:t>The Americans with disabilities act (</a:t>
          </a:r>
          <a:r>
            <a:rPr lang="en-US" dirty="0" err="1"/>
            <a:t>ada</a:t>
          </a:r>
          <a:r>
            <a:rPr lang="en-US" dirty="0"/>
            <a:t>) provides the legal basis for </a:t>
          </a:r>
          <a:r>
            <a:rPr lang="en-US" dirty="0" err="1"/>
            <a:t>lep</a:t>
          </a:r>
          <a:r>
            <a:rPr lang="en-US" dirty="0"/>
            <a:t> standards applying to those with poor eyesight or hearing impairments. </a:t>
          </a:r>
        </a:p>
      </dgm:t>
    </dgm:pt>
    <dgm:pt modelId="{745ABDD3-3723-494C-AEFC-4A6F7D89759B}" type="parTrans" cxnId="{6BBF1F33-B2A9-4D14-BD38-33A0A6507187}">
      <dgm:prSet/>
      <dgm:spPr/>
      <dgm:t>
        <a:bodyPr/>
        <a:lstStyle/>
        <a:p>
          <a:endParaRPr lang="en-US"/>
        </a:p>
      </dgm:t>
    </dgm:pt>
    <dgm:pt modelId="{2FFBC829-6BF2-4D8B-9D9B-6D058BF813D9}" type="sibTrans" cxnId="{6BBF1F33-B2A9-4D14-BD38-33A0A6507187}">
      <dgm:prSet/>
      <dgm:spPr/>
      <dgm:t>
        <a:bodyPr/>
        <a:lstStyle/>
        <a:p>
          <a:endParaRPr lang="en-US"/>
        </a:p>
      </dgm:t>
    </dgm:pt>
    <dgm:pt modelId="{0751CF39-359F-493A-9DD2-53A74FCFADE4}">
      <dgm:prSet/>
      <dgm:spPr/>
      <dgm:t>
        <a:bodyPr/>
        <a:lstStyle/>
        <a:p>
          <a:r>
            <a:rPr lang="en-US" dirty="0"/>
            <a:t>We are required to examine our practices to ensure they do not create unintended barriers to access by </a:t>
          </a:r>
          <a:r>
            <a:rPr lang="en-US" dirty="0" err="1"/>
            <a:t>lep</a:t>
          </a:r>
          <a:r>
            <a:rPr lang="en-US" dirty="0"/>
            <a:t> persons. </a:t>
          </a:r>
        </a:p>
      </dgm:t>
    </dgm:pt>
    <dgm:pt modelId="{FD295496-9724-437B-BAB2-D6F8BAAA05D5}" type="parTrans" cxnId="{28F2C559-47DF-4844-AC5D-5DC5EC192A1B}">
      <dgm:prSet/>
      <dgm:spPr/>
      <dgm:t>
        <a:bodyPr/>
        <a:lstStyle/>
        <a:p>
          <a:endParaRPr lang="en-US"/>
        </a:p>
      </dgm:t>
    </dgm:pt>
    <dgm:pt modelId="{13F4AACA-B0A8-484F-9356-666546AF51AC}" type="sibTrans" cxnId="{28F2C559-47DF-4844-AC5D-5DC5EC192A1B}">
      <dgm:prSet/>
      <dgm:spPr/>
      <dgm:t>
        <a:bodyPr/>
        <a:lstStyle/>
        <a:p>
          <a:endParaRPr lang="en-US"/>
        </a:p>
      </dgm:t>
    </dgm:pt>
    <dgm:pt modelId="{07B0C60F-0119-4F30-B325-5CAADAE22B24}">
      <dgm:prSet/>
      <dgm:spPr/>
      <dgm:t>
        <a:bodyPr/>
        <a:lstStyle/>
        <a:p>
          <a:r>
            <a:rPr lang="en-US" dirty="0"/>
            <a:t>Provide competent language assistance at no cost to LEP persons.  </a:t>
          </a:r>
        </a:p>
      </dgm:t>
    </dgm:pt>
    <dgm:pt modelId="{A52AC7C7-655E-4412-AF90-8D77AE53427B}" type="parTrans" cxnId="{61AD6D8F-24F3-4020-A304-D6ECCCA68702}">
      <dgm:prSet/>
      <dgm:spPr/>
      <dgm:t>
        <a:bodyPr/>
        <a:lstStyle/>
        <a:p>
          <a:endParaRPr lang="en-US"/>
        </a:p>
      </dgm:t>
    </dgm:pt>
    <dgm:pt modelId="{9CCCE9A3-9299-47E8-B95D-81D7C55E1186}" type="sibTrans" cxnId="{61AD6D8F-24F3-4020-A304-D6ECCCA68702}">
      <dgm:prSet/>
      <dgm:spPr/>
      <dgm:t>
        <a:bodyPr/>
        <a:lstStyle/>
        <a:p>
          <a:endParaRPr lang="en-US"/>
        </a:p>
      </dgm:t>
    </dgm:pt>
    <dgm:pt modelId="{9F479949-63F3-484A-B110-A3E192B8A0C1}" type="pres">
      <dgm:prSet presAssocID="{E8A3DB31-2464-42CE-BDF0-46333441E63C}" presName="vert0" presStyleCnt="0">
        <dgm:presLayoutVars>
          <dgm:dir/>
          <dgm:animOne val="branch"/>
          <dgm:animLvl val="lvl"/>
        </dgm:presLayoutVars>
      </dgm:prSet>
      <dgm:spPr/>
    </dgm:pt>
    <dgm:pt modelId="{0F7AB5DB-A503-4E35-B853-2FD6CEF385C2}" type="pres">
      <dgm:prSet presAssocID="{14B8DABE-AD3F-4E30-9725-F9CA91C4C880}" presName="thickLine" presStyleLbl="alignNode1" presStyleIdx="0" presStyleCnt="6"/>
      <dgm:spPr/>
    </dgm:pt>
    <dgm:pt modelId="{1F0FE599-DDEF-4FB9-B977-46840F220714}" type="pres">
      <dgm:prSet presAssocID="{14B8DABE-AD3F-4E30-9725-F9CA91C4C880}" presName="horz1" presStyleCnt="0"/>
      <dgm:spPr/>
    </dgm:pt>
    <dgm:pt modelId="{B265D366-EFFF-4F8D-942F-D8FDE5936512}" type="pres">
      <dgm:prSet presAssocID="{14B8DABE-AD3F-4E30-9725-F9CA91C4C880}" presName="tx1" presStyleLbl="revTx" presStyleIdx="0" presStyleCnt="6"/>
      <dgm:spPr/>
    </dgm:pt>
    <dgm:pt modelId="{D5AA81AD-E0B2-402E-B06F-45CA444B8F84}" type="pres">
      <dgm:prSet presAssocID="{14B8DABE-AD3F-4E30-9725-F9CA91C4C880}" presName="vert1" presStyleCnt="0"/>
      <dgm:spPr/>
    </dgm:pt>
    <dgm:pt modelId="{E0983F29-F8BD-492B-906E-D0540B4EFDFD}" type="pres">
      <dgm:prSet presAssocID="{D3F05DD3-461D-4295-90FA-B918BF43DCF0}" presName="thickLine" presStyleLbl="alignNode1" presStyleIdx="1" presStyleCnt="6"/>
      <dgm:spPr/>
    </dgm:pt>
    <dgm:pt modelId="{074C6EFC-9A08-47CC-A0F2-3B47DAE7D66C}" type="pres">
      <dgm:prSet presAssocID="{D3F05DD3-461D-4295-90FA-B918BF43DCF0}" presName="horz1" presStyleCnt="0"/>
      <dgm:spPr/>
    </dgm:pt>
    <dgm:pt modelId="{6D11F349-31AF-4F3C-B9C7-06DDC40572CD}" type="pres">
      <dgm:prSet presAssocID="{D3F05DD3-461D-4295-90FA-B918BF43DCF0}" presName="tx1" presStyleLbl="revTx" presStyleIdx="1" presStyleCnt="6"/>
      <dgm:spPr/>
    </dgm:pt>
    <dgm:pt modelId="{ADC40C76-BA8D-45F4-9963-21A9A25144C8}" type="pres">
      <dgm:prSet presAssocID="{D3F05DD3-461D-4295-90FA-B918BF43DCF0}" presName="vert1" presStyleCnt="0"/>
      <dgm:spPr/>
    </dgm:pt>
    <dgm:pt modelId="{8041724B-0747-44EE-9598-67A0A4628600}" type="pres">
      <dgm:prSet presAssocID="{FA99E6D5-31C5-4347-AC91-779D8E88B440}" presName="thickLine" presStyleLbl="alignNode1" presStyleIdx="2" presStyleCnt="6"/>
      <dgm:spPr/>
    </dgm:pt>
    <dgm:pt modelId="{AC67BB11-B111-4535-8DC3-F1DD3DFF416C}" type="pres">
      <dgm:prSet presAssocID="{FA99E6D5-31C5-4347-AC91-779D8E88B440}" presName="horz1" presStyleCnt="0"/>
      <dgm:spPr/>
    </dgm:pt>
    <dgm:pt modelId="{BD3E2AE4-E777-4627-A11E-879007BCC783}" type="pres">
      <dgm:prSet presAssocID="{FA99E6D5-31C5-4347-AC91-779D8E88B440}" presName="tx1" presStyleLbl="revTx" presStyleIdx="2" presStyleCnt="6"/>
      <dgm:spPr/>
    </dgm:pt>
    <dgm:pt modelId="{1F504FA8-26F1-437F-86FD-B79BE4BB4764}" type="pres">
      <dgm:prSet presAssocID="{FA99E6D5-31C5-4347-AC91-779D8E88B440}" presName="vert1" presStyleCnt="0"/>
      <dgm:spPr/>
    </dgm:pt>
    <dgm:pt modelId="{B3AEAFB0-823A-459C-91A3-10254B325A5F}" type="pres">
      <dgm:prSet presAssocID="{930EA15A-AEF6-4BD9-B2E4-49D6333655D7}" presName="thickLine" presStyleLbl="alignNode1" presStyleIdx="3" presStyleCnt="6"/>
      <dgm:spPr/>
    </dgm:pt>
    <dgm:pt modelId="{90AEE695-9B91-4292-9B29-9320E72BFB9F}" type="pres">
      <dgm:prSet presAssocID="{930EA15A-AEF6-4BD9-B2E4-49D6333655D7}" presName="horz1" presStyleCnt="0"/>
      <dgm:spPr/>
    </dgm:pt>
    <dgm:pt modelId="{A1D7849D-C59A-42A9-898F-CB1767A0664C}" type="pres">
      <dgm:prSet presAssocID="{930EA15A-AEF6-4BD9-B2E4-49D6333655D7}" presName="tx1" presStyleLbl="revTx" presStyleIdx="3" presStyleCnt="6"/>
      <dgm:spPr/>
    </dgm:pt>
    <dgm:pt modelId="{8930D45C-7076-4078-8512-A0AAF3B24E1C}" type="pres">
      <dgm:prSet presAssocID="{930EA15A-AEF6-4BD9-B2E4-49D6333655D7}" presName="vert1" presStyleCnt="0"/>
      <dgm:spPr/>
    </dgm:pt>
    <dgm:pt modelId="{24490F73-5DB0-4D70-A332-893FD520671F}" type="pres">
      <dgm:prSet presAssocID="{0751CF39-359F-493A-9DD2-53A74FCFADE4}" presName="thickLine" presStyleLbl="alignNode1" presStyleIdx="4" presStyleCnt="6"/>
      <dgm:spPr/>
    </dgm:pt>
    <dgm:pt modelId="{8A4FC909-7388-4CBB-8A56-E727939F9806}" type="pres">
      <dgm:prSet presAssocID="{0751CF39-359F-493A-9DD2-53A74FCFADE4}" presName="horz1" presStyleCnt="0"/>
      <dgm:spPr/>
    </dgm:pt>
    <dgm:pt modelId="{D965B585-1117-42DC-B0E3-66DAC87FE357}" type="pres">
      <dgm:prSet presAssocID="{0751CF39-359F-493A-9DD2-53A74FCFADE4}" presName="tx1" presStyleLbl="revTx" presStyleIdx="4" presStyleCnt="6"/>
      <dgm:spPr/>
    </dgm:pt>
    <dgm:pt modelId="{62691EED-1A3F-4A74-9C07-A92D64DCBF8B}" type="pres">
      <dgm:prSet presAssocID="{0751CF39-359F-493A-9DD2-53A74FCFADE4}" presName="vert1" presStyleCnt="0"/>
      <dgm:spPr/>
    </dgm:pt>
    <dgm:pt modelId="{D1125D22-FFEE-4904-BA59-9B89C60B51EA}" type="pres">
      <dgm:prSet presAssocID="{07B0C60F-0119-4F30-B325-5CAADAE22B24}" presName="thickLine" presStyleLbl="alignNode1" presStyleIdx="5" presStyleCnt="6"/>
      <dgm:spPr/>
    </dgm:pt>
    <dgm:pt modelId="{4E7CA2AB-92E1-479F-ACB9-23A2E5525216}" type="pres">
      <dgm:prSet presAssocID="{07B0C60F-0119-4F30-B325-5CAADAE22B24}" presName="horz1" presStyleCnt="0"/>
      <dgm:spPr/>
    </dgm:pt>
    <dgm:pt modelId="{F041CF06-B2C0-4430-9157-7A4B2844BD2F}" type="pres">
      <dgm:prSet presAssocID="{07B0C60F-0119-4F30-B325-5CAADAE22B24}" presName="tx1" presStyleLbl="revTx" presStyleIdx="5" presStyleCnt="6"/>
      <dgm:spPr/>
    </dgm:pt>
    <dgm:pt modelId="{8702B04B-283D-4EDF-A515-6CBCFCA75EB6}" type="pres">
      <dgm:prSet presAssocID="{07B0C60F-0119-4F30-B325-5CAADAE22B24}" presName="vert1" presStyleCnt="0"/>
      <dgm:spPr/>
    </dgm:pt>
  </dgm:ptLst>
  <dgm:cxnLst>
    <dgm:cxn modelId="{1A0B870A-1196-413E-9B05-EA3970A33FCE}" srcId="{E8A3DB31-2464-42CE-BDF0-46333441E63C}" destId="{14B8DABE-AD3F-4E30-9725-F9CA91C4C880}" srcOrd="0" destOrd="0" parTransId="{A294C6B0-1A56-4FB6-8A43-958EAD693BD3}" sibTransId="{654FDD02-9967-44AE-BCC0-3D4153505B50}"/>
    <dgm:cxn modelId="{3DF90414-831E-4EE1-8FDD-45B5CD986B89}" type="presOf" srcId="{0751CF39-359F-493A-9DD2-53A74FCFADE4}" destId="{D965B585-1117-42DC-B0E3-66DAC87FE357}" srcOrd="0" destOrd="0" presId="urn:microsoft.com/office/officeart/2008/layout/LinedList"/>
    <dgm:cxn modelId="{3D3ED922-66E1-455D-9DE5-A363D22F1C34}" type="presOf" srcId="{E8A3DB31-2464-42CE-BDF0-46333441E63C}" destId="{9F479949-63F3-484A-B110-A3E192B8A0C1}" srcOrd="0" destOrd="0" presId="urn:microsoft.com/office/officeart/2008/layout/LinedList"/>
    <dgm:cxn modelId="{6BBF1F33-B2A9-4D14-BD38-33A0A6507187}" srcId="{E8A3DB31-2464-42CE-BDF0-46333441E63C}" destId="{930EA15A-AEF6-4BD9-B2E4-49D6333655D7}" srcOrd="3" destOrd="0" parTransId="{745ABDD3-3723-494C-AEFC-4A6F7D89759B}" sibTransId="{2FFBC829-6BF2-4D8B-9D9B-6D058BF813D9}"/>
    <dgm:cxn modelId="{BB0B9545-B448-4376-BC33-4E78369CCF8F}" type="presOf" srcId="{07B0C60F-0119-4F30-B325-5CAADAE22B24}" destId="{F041CF06-B2C0-4430-9157-7A4B2844BD2F}" srcOrd="0" destOrd="0" presId="urn:microsoft.com/office/officeart/2008/layout/LinedList"/>
    <dgm:cxn modelId="{28F2C559-47DF-4844-AC5D-5DC5EC192A1B}" srcId="{E8A3DB31-2464-42CE-BDF0-46333441E63C}" destId="{0751CF39-359F-493A-9DD2-53A74FCFADE4}" srcOrd="4" destOrd="0" parTransId="{FD295496-9724-437B-BAB2-D6F8BAAA05D5}" sibTransId="{13F4AACA-B0A8-484F-9356-666546AF51AC}"/>
    <dgm:cxn modelId="{8F8E5E86-B791-4337-99DC-EBFBDFB9D13F}" type="presOf" srcId="{FA99E6D5-31C5-4347-AC91-779D8E88B440}" destId="{BD3E2AE4-E777-4627-A11E-879007BCC783}" srcOrd="0" destOrd="0" presId="urn:microsoft.com/office/officeart/2008/layout/LinedList"/>
    <dgm:cxn modelId="{86E59B8D-99B2-47A1-B91B-163B176CC6E0}" type="presOf" srcId="{14B8DABE-AD3F-4E30-9725-F9CA91C4C880}" destId="{B265D366-EFFF-4F8D-942F-D8FDE5936512}" srcOrd="0" destOrd="0" presId="urn:microsoft.com/office/officeart/2008/layout/LinedList"/>
    <dgm:cxn modelId="{61AD6D8F-24F3-4020-A304-D6ECCCA68702}" srcId="{E8A3DB31-2464-42CE-BDF0-46333441E63C}" destId="{07B0C60F-0119-4F30-B325-5CAADAE22B24}" srcOrd="5" destOrd="0" parTransId="{A52AC7C7-655E-4412-AF90-8D77AE53427B}" sibTransId="{9CCCE9A3-9299-47E8-B95D-81D7C55E1186}"/>
    <dgm:cxn modelId="{BE45AE9B-0DE4-4974-B03B-4B9DC13B5726}" type="presOf" srcId="{D3F05DD3-461D-4295-90FA-B918BF43DCF0}" destId="{6D11F349-31AF-4F3C-B9C7-06DDC40572CD}" srcOrd="0" destOrd="0" presId="urn:microsoft.com/office/officeart/2008/layout/LinedList"/>
    <dgm:cxn modelId="{DBA964AB-2775-4D34-A8D4-DDA24AC0624D}" srcId="{E8A3DB31-2464-42CE-BDF0-46333441E63C}" destId="{FA99E6D5-31C5-4347-AC91-779D8E88B440}" srcOrd="2" destOrd="0" parTransId="{E90EEA04-238D-4E0E-8C12-E13F3C20447A}" sibTransId="{5BD573BF-DB5A-4B57-9C40-2CC2D1AFA331}"/>
    <dgm:cxn modelId="{D23ECDCB-AABF-4541-915D-D72B12A0AE84}" type="presOf" srcId="{930EA15A-AEF6-4BD9-B2E4-49D6333655D7}" destId="{A1D7849D-C59A-42A9-898F-CB1767A0664C}" srcOrd="0" destOrd="0" presId="urn:microsoft.com/office/officeart/2008/layout/LinedList"/>
    <dgm:cxn modelId="{FF1B0BE0-5628-4AB6-A569-DF63E2258F95}" srcId="{E8A3DB31-2464-42CE-BDF0-46333441E63C}" destId="{D3F05DD3-461D-4295-90FA-B918BF43DCF0}" srcOrd="1" destOrd="0" parTransId="{12D4AE6D-379A-443C-B18D-AC1233DB51A2}" sibTransId="{1EC81D99-0F69-4A87-9599-AFFC283D0881}"/>
    <dgm:cxn modelId="{1DC66A65-EDB6-4781-9E70-2E31B6C5294B}" type="presParOf" srcId="{9F479949-63F3-484A-B110-A3E192B8A0C1}" destId="{0F7AB5DB-A503-4E35-B853-2FD6CEF385C2}" srcOrd="0" destOrd="0" presId="urn:microsoft.com/office/officeart/2008/layout/LinedList"/>
    <dgm:cxn modelId="{E82507BE-89CE-4922-85C2-0BF17185F007}" type="presParOf" srcId="{9F479949-63F3-484A-B110-A3E192B8A0C1}" destId="{1F0FE599-DDEF-4FB9-B977-46840F220714}" srcOrd="1" destOrd="0" presId="urn:microsoft.com/office/officeart/2008/layout/LinedList"/>
    <dgm:cxn modelId="{E82886BC-1922-44BE-93C2-22CD7D4E75C9}" type="presParOf" srcId="{1F0FE599-DDEF-4FB9-B977-46840F220714}" destId="{B265D366-EFFF-4F8D-942F-D8FDE5936512}" srcOrd="0" destOrd="0" presId="urn:microsoft.com/office/officeart/2008/layout/LinedList"/>
    <dgm:cxn modelId="{559D4983-E768-468A-A2C8-59CE92BFBC3F}" type="presParOf" srcId="{1F0FE599-DDEF-4FB9-B977-46840F220714}" destId="{D5AA81AD-E0B2-402E-B06F-45CA444B8F84}" srcOrd="1" destOrd="0" presId="urn:microsoft.com/office/officeart/2008/layout/LinedList"/>
    <dgm:cxn modelId="{A3376BB0-55F0-48B2-B9D4-E6DB987B781B}" type="presParOf" srcId="{9F479949-63F3-484A-B110-A3E192B8A0C1}" destId="{E0983F29-F8BD-492B-906E-D0540B4EFDFD}" srcOrd="2" destOrd="0" presId="urn:microsoft.com/office/officeart/2008/layout/LinedList"/>
    <dgm:cxn modelId="{24F7BB13-1B52-41E6-8C0E-AE73685EAAF3}" type="presParOf" srcId="{9F479949-63F3-484A-B110-A3E192B8A0C1}" destId="{074C6EFC-9A08-47CC-A0F2-3B47DAE7D66C}" srcOrd="3" destOrd="0" presId="urn:microsoft.com/office/officeart/2008/layout/LinedList"/>
    <dgm:cxn modelId="{97B8DE09-909D-4969-B585-9E3EDDCD22F8}" type="presParOf" srcId="{074C6EFC-9A08-47CC-A0F2-3B47DAE7D66C}" destId="{6D11F349-31AF-4F3C-B9C7-06DDC40572CD}" srcOrd="0" destOrd="0" presId="urn:microsoft.com/office/officeart/2008/layout/LinedList"/>
    <dgm:cxn modelId="{399AB28B-4863-4F30-A15C-1C56DEBF01BD}" type="presParOf" srcId="{074C6EFC-9A08-47CC-A0F2-3B47DAE7D66C}" destId="{ADC40C76-BA8D-45F4-9963-21A9A25144C8}" srcOrd="1" destOrd="0" presId="urn:microsoft.com/office/officeart/2008/layout/LinedList"/>
    <dgm:cxn modelId="{3C841485-FE24-4120-BFBB-575ED871F3C9}" type="presParOf" srcId="{9F479949-63F3-484A-B110-A3E192B8A0C1}" destId="{8041724B-0747-44EE-9598-67A0A4628600}" srcOrd="4" destOrd="0" presId="urn:microsoft.com/office/officeart/2008/layout/LinedList"/>
    <dgm:cxn modelId="{9B5E82AB-E8D3-4215-BA87-EF50C443C647}" type="presParOf" srcId="{9F479949-63F3-484A-B110-A3E192B8A0C1}" destId="{AC67BB11-B111-4535-8DC3-F1DD3DFF416C}" srcOrd="5" destOrd="0" presId="urn:microsoft.com/office/officeart/2008/layout/LinedList"/>
    <dgm:cxn modelId="{60194040-4F14-435F-8815-BDEEE5D89318}" type="presParOf" srcId="{AC67BB11-B111-4535-8DC3-F1DD3DFF416C}" destId="{BD3E2AE4-E777-4627-A11E-879007BCC783}" srcOrd="0" destOrd="0" presId="urn:microsoft.com/office/officeart/2008/layout/LinedList"/>
    <dgm:cxn modelId="{3592A8EF-17E6-4008-8018-2387AC5AA1B7}" type="presParOf" srcId="{AC67BB11-B111-4535-8DC3-F1DD3DFF416C}" destId="{1F504FA8-26F1-437F-86FD-B79BE4BB4764}" srcOrd="1" destOrd="0" presId="urn:microsoft.com/office/officeart/2008/layout/LinedList"/>
    <dgm:cxn modelId="{7FC9E0C6-E8FD-4F60-A101-1BF7BCDF8253}" type="presParOf" srcId="{9F479949-63F3-484A-B110-A3E192B8A0C1}" destId="{B3AEAFB0-823A-459C-91A3-10254B325A5F}" srcOrd="6" destOrd="0" presId="urn:microsoft.com/office/officeart/2008/layout/LinedList"/>
    <dgm:cxn modelId="{85A2431D-0EFE-4F6A-BF8F-7E86C41C0293}" type="presParOf" srcId="{9F479949-63F3-484A-B110-A3E192B8A0C1}" destId="{90AEE695-9B91-4292-9B29-9320E72BFB9F}" srcOrd="7" destOrd="0" presId="urn:microsoft.com/office/officeart/2008/layout/LinedList"/>
    <dgm:cxn modelId="{D7EAF05D-E3A0-44F3-A6FB-766562DBFDE1}" type="presParOf" srcId="{90AEE695-9B91-4292-9B29-9320E72BFB9F}" destId="{A1D7849D-C59A-42A9-898F-CB1767A0664C}" srcOrd="0" destOrd="0" presId="urn:microsoft.com/office/officeart/2008/layout/LinedList"/>
    <dgm:cxn modelId="{E17C9FFD-438A-41AD-80CE-576DD023E887}" type="presParOf" srcId="{90AEE695-9B91-4292-9B29-9320E72BFB9F}" destId="{8930D45C-7076-4078-8512-A0AAF3B24E1C}" srcOrd="1" destOrd="0" presId="urn:microsoft.com/office/officeart/2008/layout/LinedList"/>
    <dgm:cxn modelId="{B79E726A-A12E-4CA8-8FD4-DA06ABBF24F6}" type="presParOf" srcId="{9F479949-63F3-484A-B110-A3E192B8A0C1}" destId="{24490F73-5DB0-4D70-A332-893FD520671F}" srcOrd="8" destOrd="0" presId="urn:microsoft.com/office/officeart/2008/layout/LinedList"/>
    <dgm:cxn modelId="{4552CCD9-E6D1-4590-BA57-5E4755D85DF4}" type="presParOf" srcId="{9F479949-63F3-484A-B110-A3E192B8A0C1}" destId="{8A4FC909-7388-4CBB-8A56-E727939F9806}" srcOrd="9" destOrd="0" presId="urn:microsoft.com/office/officeart/2008/layout/LinedList"/>
    <dgm:cxn modelId="{7BC2288A-ABA9-4BBC-828D-08F5A7EAF7B8}" type="presParOf" srcId="{8A4FC909-7388-4CBB-8A56-E727939F9806}" destId="{D965B585-1117-42DC-B0E3-66DAC87FE357}" srcOrd="0" destOrd="0" presId="urn:microsoft.com/office/officeart/2008/layout/LinedList"/>
    <dgm:cxn modelId="{C2961876-93BF-4E79-9DDF-244FB3DEB7B0}" type="presParOf" srcId="{8A4FC909-7388-4CBB-8A56-E727939F9806}" destId="{62691EED-1A3F-4A74-9C07-A92D64DCBF8B}" srcOrd="1" destOrd="0" presId="urn:microsoft.com/office/officeart/2008/layout/LinedList"/>
    <dgm:cxn modelId="{EEED2B8A-F68C-4CFE-BF78-B0357D7C25C7}" type="presParOf" srcId="{9F479949-63F3-484A-B110-A3E192B8A0C1}" destId="{D1125D22-FFEE-4904-BA59-9B89C60B51EA}" srcOrd="10" destOrd="0" presId="urn:microsoft.com/office/officeart/2008/layout/LinedList"/>
    <dgm:cxn modelId="{729FE2B0-7BE8-42C4-828E-FBF1AC5A0986}" type="presParOf" srcId="{9F479949-63F3-484A-B110-A3E192B8A0C1}" destId="{4E7CA2AB-92E1-479F-ACB9-23A2E5525216}" srcOrd="11" destOrd="0" presId="urn:microsoft.com/office/officeart/2008/layout/LinedList"/>
    <dgm:cxn modelId="{E836D6C1-58FF-4650-8C6C-0917CC7A3693}" type="presParOf" srcId="{4E7CA2AB-92E1-479F-ACB9-23A2E5525216}" destId="{F041CF06-B2C0-4430-9157-7A4B2844BD2F}" srcOrd="0" destOrd="0" presId="urn:microsoft.com/office/officeart/2008/layout/LinedList"/>
    <dgm:cxn modelId="{34864F25-32C8-4AEE-901C-1DC38741AF76}" type="presParOf" srcId="{4E7CA2AB-92E1-479F-ACB9-23A2E5525216}" destId="{8702B04B-283D-4EDF-A515-6CBCFCA75E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43BC8-9980-41DF-85EF-C7986EF4376A}"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C7DAD78E-C5A5-4899-B747-0E673BECED5E}">
      <dgm:prSet/>
      <dgm:spPr/>
      <dgm:t>
        <a:bodyPr/>
        <a:lstStyle/>
        <a:p>
          <a:r>
            <a:rPr lang="en-US"/>
            <a:t>Use</a:t>
          </a:r>
        </a:p>
      </dgm:t>
    </dgm:pt>
    <dgm:pt modelId="{BF55DE71-CEFB-4B2C-9845-7D5C9AC9426B}" type="parTrans" cxnId="{3088B65C-42CD-4123-AE28-C9CACDC10F72}">
      <dgm:prSet/>
      <dgm:spPr/>
      <dgm:t>
        <a:bodyPr/>
        <a:lstStyle/>
        <a:p>
          <a:endParaRPr lang="en-US"/>
        </a:p>
      </dgm:t>
    </dgm:pt>
    <dgm:pt modelId="{A725AD60-0BDE-4428-9769-503917B4422D}" type="sibTrans" cxnId="{3088B65C-42CD-4123-AE28-C9CACDC10F72}">
      <dgm:prSet/>
      <dgm:spPr/>
      <dgm:t>
        <a:bodyPr/>
        <a:lstStyle/>
        <a:p>
          <a:endParaRPr lang="en-US"/>
        </a:p>
      </dgm:t>
    </dgm:pt>
    <dgm:pt modelId="{9A755FF8-2353-455C-8367-D20944B14663}">
      <dgm:prSet/>
      <dgm:spPr/>
      <dgm:t>
        <a:bodyPr/>
        <a:lstStyle/>
        <a:p>
          <a:r>
            <a:rPr lang="en-US"/>
            <a:t>use conference hold to place the non-English speaker on hold</a:t>
          </a:r>
        </a:p>
      </dgm:t>
    </dgm:pt>
    <dgm:pt modelId="{8CD99AEB-AB66-49B7-B0BA-91C72B7B25DE}" type="parTrans" cxnId="{2B2D6395-3E08-4F26-94EC-A3CAB9942F2A}">
      <dgm:prSet/>
      <dgm:spPr/>
      <dgm:t>
        <a:bodyPr/>
        <a:lstStyle/>
        <a:p>
          <a:endParaRPr lang="en-US"/>
        </a:p>
      </dgm:t>
    </dgm:pt>
    <dgm:pt modelId="{8A9E91DA-3C3A-4FC8-9AFC-D0A6B35BFE6B}" type="sibTrans" cxnId="{2B2D6395-3E08-4F26-94EC-A3CAB9942F2A}">
      <dgm:prSet/>
      <dgm:spPr/>
      <dgm:t>
        <a:bodyPr/>
        <a:lstStyle/>
        <a:p>
          <a:endParaRPr lang="en-US"/>
        </a:p>
      </dgm:t>
    </dgm:pt>
    <dgm:pt modelId="{FDA5839B-189D-4362-B36C-E73ED47F16F3}">
      <dgm:prSet/>
      <dgm:spPr/>
      <dgm:t>
        <a:bodyPr/>
        <a:lstStyle/>
        <a:p>
          <a:r>
            <a:rPr lang="en-US"/>
            <a:t>Dial</a:t>
          </a:r>
        </a:p>
      </dgm:t>
    </dgm:pt>
    <dgm:pt modelId="{94156B8B-69C8-4812-83A1-92FCE7A0BE7F}" type="parTrans" cxnId="{B9D645EB-B9A7-4583-ADF4-DBA68323CC68}">
      <dgm:prSet/>
      <dgm:spPr/>
      <dgm:t>
        <a:bodyPr/>
        <a:lstStyle/>
        <a:p>
          <a:endParaRPr lang="en-US"/>
        </a:p>
      </dgm:t>
    </dgm:pt>
    <dgm:pt modelId="{D2A2649B-2F70-4165-B4E3-5C904602A9DA}" type="sibTrans" cxnId="{B9D645EB-B9A7-4583-ADF4-DBA68323CC68}">
      <dgm:prSet/>
      <dgm:spPr/>
      <dgm:t>
        <a:bodyPr/>
        <a:lstStyle/>
        <a:p>
          <a:endParaRPr lang="en-US"/>
        </a:p>
      </dgm:t>
    </dgm:pt>
    <dgm:pt modelId="{6E2E3891-4C6F-4D64-BD63-DB471068E1CF}">
      <dgm:prSet/>
      <dgm:spPr/>
      <dgm:t>
        <a:bodyPr/>
        <a:lstStyle/>
        <a:p>
          <a:r>
            <a:rPr lang="en-US" dirty="0"/>
            <a:t>dial 1-877-261-6608</a:t>
          </a:r>
        </a:p>
      </dgm:t>
    </dgm:pt>
    <dgm:pt modelId="{380256F1-34C9-4456-891D-2D73B5EC62A4}" type="parTrans" cxnId="{E5B3BD04-56AA-45D4-BEE3-6EB9D16A9A40}">
      <dgm:prSet/>
      <dgm:spPr/>
      <dgm:t>
        <a:bodyPr/>
        <a:lstStyle/>
        <a:p>
          <a:endParaRPr lang="en-US"/>
        </a:p>
      </dgm:t>
    </dgm:pt>
    <dgm:pt modelId="{BF0D99B7-EEE0-4762-8E4F-7C7CCF63ED45}" type="sibTrans" cxnId="{E5B3BD04-56AA-45D4-BEE3-6EB9D16A9A40}">
      <dgm:prSet/>
      <dgm:spPr/>
      <dgm:t>
        <a:bodyPr/>
        <a:lstStyle/>
        <a:p>
          <a:endParaRPr lang="en-US"/>
        </a:p>
      </dgm:t>
    </dgm:pt>
    <dgm:pt modelId="{CCE81BEE-CA03-4586-AED8-ACB354326E7F}">
      <dgm:prSet/>
      <dgm:spPr/>
      <dgm:t>
        <a:bodyPr/>
        <a:lstStyle/>
        <a:p>
          <a:r>
            <a:rPr lang="en-US"/>
            <a:t>Press</a:t>
          </a:r>
        </a:p>
      </dgm:t>
    </dgm:pt>
    <dgm:pt modelId="{01832044-B705-45B1-9AAC-FA43733EE354}" type="parTrans" cxnId="{773DC9F9-BAC2-4AE9-8189-EC727E13136F}">
      <dgm:prSet/>
      <dgm:spPr/>
      <dgm:t>
        <a:bodyPr/>
        <a:lstStyle/>
        <a:p>
          <a:endParaRPr lang="en-US"/>
        </a:p>
      </dgm:t>
    </dgm:pt>
    <dgm:pt modelId="{0135B5DD-6CE4-4D2B-9FF1-6745BF98B459}" type="sibTrans" cxnId="{773DC9F9-BAC2-4AE9-8189-EC727E13136F}">
      <dgm:prSet/>
      <dgm:spPr/>
      <dgm:t>
        <a:bodyPr/>
        <a:lstStyle/>
        <a:p>
          <a:endParaRPr lang="en-US"/>
        </a:p>
      </dgm:t>
    </dgm:pt>
    <dgm:pt modelId="{21E82AE0-536A-4ADA-8820-C7131BCE5ADC}">
      <dgm:prSet/>
      <dgm:spPr/>
      <dgm:t>
        <a:bodyPr/>
        <a:lstStyle/>
        <a:p>
          <a:r>
            <a:rPr lang="en-US" dirty="0"/>
            <a:t>press #1 for Spanish or press #2 for all other languages</a:t>
          </a:r>
        </a:p>
      </dgm:t>
    </dgm:pt>
    <dgm:pt modelId="{F8BE7CB4-724D-4B42-B1E0-F293311ABC59}" type="parTrans" cxnId="{A556044F-21B3-4A0D-ACA8-414582000F6E}">
      <dgm:prSet/>
      <dgm:spPr/>
      <dgm:t>
        <a:bodyPr/>
        <a:lstStyle/>
        <a:p>
          <a:endParaRPr lang="en-US"/>
        </a:p>
      </dgm:t>
    </dgm:pt>
    <dgm:pt modelId="{FB1FAAFD-04F4-42B3-A292-C301870D7243}" type="sibTrans" cxnId="{A556044F-21B3-4A0D-ACA8-414582000F6E}">
      <dgm:prSet/>
      <dgm:spPr/>
      <dgm:t>
        <a:bodyPr/>
        <a:lstStyle/>
        <a:p>
          <a:endParaRPr lang="en-US"/>
        </a:p>
      </dgm:t>
    </dgm:pt>
    <dgm:pt modelId="{04756A2B-A3E9-48F3-9C92-942684F59D43}">
      <dgm:prSet/>
      <dgm:spPr/>
      <dgm:t>
        <a:bodyPr/>
        <a:lstStyle/>
        <a:p>
          <a:r>
            <a:rPr lang="en-US"/>
            <a:t>Speak</a:t>
          </a:r>
        </a:p>
      </dgm:t>
    </dgm:pt>
    <dgm:pt modelId="{413F7F8E-0370-466F-AA00-EDCFFB43FEB9}" type="parTrans" cxnId="{D241C4CC-7CEA-496C-AC82-E5D703A011DE}">
      <dgm:prSet/>
      <dgm:spPr/>
      <dgm:t>
        <a:bodyPr/>
        <a:lstStyle/>
        <a:p>
          <a:endParaRPr lang="en-US"/>
        </a:p>
      </dgm:t>
    </dgm:pt>
    <dgm:pt modelId="{AD720A7B-FB42-4411-9DED-4BD5CB160323}" type="sibTrans" cxnId="{D241C4CC-7CEA-496C-AC82-E5D703A011DE}">
      <dgm:prSet/>
      <dgm:spPr/>
      <dgm:t>
        <a:bodyPr/>
        <a:lstStyle/>
        <a:p>
          <a:endParaRPr lang="en-US"/>
        </a:p>
      </dgm:t>
    </dgm:pt>
    <dgm:pt modelId="{2DEBE632-8F65-40BE-83AE-C41898C1C075}">
      <dgm:prSet/>
      <dgm:spPr/>
      <dgm:t>
        <a:bodyPr/>
        <a:lstStyle/>
        <a:p>
          <a:r>
            <a:rPr lang="en-US"/>
            <a:t>speak the name of the language at the prompt. </a:t>
          </a:r>
        </a:p>
      </dgm:t>
    </dgm:pt>
    <dgm:pt modelId="{26E3DE36-11EE-49BF-B82C-9E914E14D5DA}" type="parTrans" cxnId="{ED576092-08AB-4443-AE65-CC2D5B5F405F}">
      <dgm:prSet/>
      <dgm:spPr/>
      <dgm:t>
        <a:bodyPr/>
        <a:lstStyle/>
        <a:p>
          <a:endParaRPr lang="en-US"/>
        </a:p>
      </dgm:t>
    </dgm:pt>
    <dgm:pt modelId="{3E57A9DB-ED94-45C6-A626-0B1BBD96C10A}" type="sibTrans" cxnId="{ED576092-08AB-4443-AE65-CC2D5B5F405F}">
      <dgm:prSet/>
      <dgm:spPr/>
      <dgm:t>
        <a:bodyPr/>
        <a:lstStyle/>
        <a:p>
          <a:endParaRPr lang="en-US"/>
        </a:p>
      </dgm:t>
    </dgm:pt>
    <dgm:pt modelId="{DF8104CD-CE42-449C-A26D-D60B82D3C5BC}">
      <dgm:prSet/>
      <dgm:spPr/>
      <dgm:t>
        <a:bodyPr/>
        <a:lstStyle/>
        <a:p>
          <a:r>
            <a:rPr lang="en-US" dirty="0"/>
            <a:t>Enter </a:t>
          </a:r>
        </a:p>
      </dgm:t>
    </dgm:pt>
    <dgm:pt modelId="{BF3A5EF7-3989-4B16-B06D-5DABDD5ED2EF}" type="parTrans" cxnId="{47D96642-53B0-42F7-B656-7D8476780A62}">
      <dgm:prSet/>
      <dgm:spPr/>
      <dgm:t>
        <a:bodyPr/>
        <a:lstStyle/>
        <a:p>
          <a:endParaRPr lang="en-US"/>
        </a:p>
      </dgm:t>
    </dgm:pt>
    <dgm:pt modelId="{75E2F426-CFF6-4F51-A376-8F917A2D6162}" type="sibTrans" cxnId="{47D96642-53B0-42F7-B656-7D8476780A62}">
      <dgm:prSet/>
      <dgm:spPr/>
      <dgm:t>
        <a:bodyPr/>
        <a:lstStyle/>
        <a:p>
          <a:endParaRPr lang="en-US"/>
        </a:p>
      </dgm:t>
    </dgm:pt>
    <dgm:pt modelId="{DED69461-99B3-475A-AE7D-9F8BCF73A992}">
      <dgm:prSet/>
      <dgm:spPr/>
      <dgm:t>
        <a:bodyPr/>
        <a:lstStyle/>
        <a:p>
          <a:r>
            <a:rPr lang="en-US" dirty="0"/>
            <a:t>enter on your telephone keypad or provide the representative: </a:t>
          </a:r>
        </a:p>
      </dgm:t>
    </dgm:pt>
    <dgm:pt modelId="{E1972F32-6291-426C-8F2A-3AE1EFD67082}" type="parTrans" cxnId="{CC360F63-B82F-435B-9F58-C51EA2117F62}">
      <dgm:prSet/>
      <dgm:spPr/>
      <dgm:t>
        <a:bodyPr/>
        <a:lstStyle/>
        <a:p>
          <a:endParaRPr lang="en-US"/>
        </a:p>
      </dgm:t>
    </dgm:pt>
    <dgm:pt modelId="{BCEB341C-FE3C-45FC-8529-1C21663059AB}" type="sibTrans" cxnId="{CC360F63-B82F-435B-9F58-C51EA2117F62}">
      <dgm:prSet/>
      <dgm:spPr/>
      <dgm:t>
        <a:bodyPr/>
        <a:lstStyle/>
        <a:p>
          <a:endParaRPr lang="en-US"/>
        </a:p>
      </dgm:t>
    </dgm:pt>
    <dgm:pt modelId="{9BF864CB-007C-4CDE-BC48-BC1615779229}">
      <dgm:prSet/>
      <dgm:spPr/>
      <dgm:t>
        <a:bodyPr/>
        <a:lstStyle/>
        <a:p>
          <a:r>
            <a:rPr lang="en-US" dirty="0"/>
            <a:t>The six- digit client id</a:t>
          </a:r>
        </a:p>
      </dgm:t>
    </dgm:pt>
    <dgm:pt modelId="{BA4658FD-9088-4451-AC6C-5188F1F73264}" type="parTrans" cxnId="{82FDCDCE-3513-4E80-AA03-B5F550DE827F}">
      <dgm:prSet/>
      <dgm:spPr/>
      <dgm:t>
        <a:bodyPr/>
        <a:lstStyle/>
        <a:p>
          <a:endParaRPr lang="en-US"/>
        </a:p>
      </dgm:t>
    </dgm:pt>
    <dgm:pt modelId="{3296F90B-E932-4C77-82A7-5BC20B2F0E52}" type="sibTrans" cxnId="{82FDCDCE-3513-4E80-AA03-B5F550DE827F}">
      <dgm:prSet/>
      <dgm:spPr/>
      <dgm:t>
        <a:bodyPr/>
        <a:lstStyle/>
        <a:p>
          <a:endParaRPr lang="en-US"/>
        </a:p>
      </dgm:t>
    </dgm:pt>
    <dgm:pt modelId="{3CBC3784-5574-4A86-85E9-AEB4F925B472}">
      <dgm:prSet/>
      <dgm:spPr/>
      <dgm:t>
        <a:bodyPr/>
        <a:lstStyle/>
        <a:p>
          <a:r>
            <a:rPr lang="en-US" dirty="0"/>
            <a:t>Organization name</a:t>
          </a:r>
        </a:p>
      </dgm:t>
    </dgm:pt>
    <dgm:pt modelId="{46D56637-B086-40F3-AA08-281185CC0188}" type="parTrans" cxnId="{F3E970CD-D013-4671-93BC-6AC2095668D3}">
      <dgm:prSet/>
      <dgm:spPr/>
      <dgm:t>
        <a:bodyPr/>
        <a:lstStyle/>
        <a:p>
          <a:endParaRPr lang="en-US"/>
        </a:p>
      </dgm:t>
    </dgm:pt>
    <dgm:pt modelId="{2FD82C02-05E9-4EE0-85C3-A9240D48B7F9}" type="sibTrans" cxnId="{F3E970CD-D013-4671-93BC-6AC2095668D3}">
      <dgm:prSet/>
      <dgm:spPr/>
      <dgm:t>
        <a:bodyPr/>
        <a:lstStyle/>
        <a:p>
          <a:endParaRPr lang="en-US"/>
        </a:p>
      </dgm:t>
    </dgm:pt>
    <dgm:pt modelId="{38873329-0597-4961-99D8-A3894225E244}">
      <dgm:prSet/>
      <dgm:spPr/>
      <dgm:t>
        <a:bodyPr/>
        <a:lstStyle/>
        <a:p>
          <a:r>
            <a:rPr lang="en-US" dirty="0"/>
            <a:t>Personal code</a:t>
          </a:r>
        </a:p>
      </dgm:t>
    </dgm:pt>
    <dgm:pt modelId="{F84383FA-8492-4DB6-A9E6-FF1F648EFBB5}" type="parTrans" cxnId="{9B79ED9E-99B2-47E0-BBD9-B42870248E16}">
      <dgm:prSet/>
      <dgm:spPr/>
      <dgm:t>
        <a:bodyPr/>
        <a:lstStyle/>
        <a:p>
          <a:endParaRPr lang="en-US"/>
        </a:p>
      </dgm:t>
    </dgm:pt>
    <dgm:pt modelId="{79025A41-644D-45B1-BE20-9D10C33E64F9}" type="sibTrans" cxnId="{9B79ED9E-99B2-47E0-BBD9-B42870248E16}">
      <dgm:prSet/>
      <dgm:spPr/>
      <dgm:t>
        <a:bodyPr/>
        <a:lstStyle/>
        <a:p>
          <a:endParaRPr lang="en-US"/>
        </a:p>
      </dgm:t>
    </dgm:pt>
    <dgm:pt modelId="{02359C4D-862B-4B07-9046-3E9FB8AB7D93}">
      <dgm:prSet/>
      <dgm:spPr/>
      <dgm:t>
        <a:bodyPr/>
        <a:lstStyle/>
        <a:p>
          <a:r>
            <a:rPr lang="en-US"/>
            <a:t>Be</a:t>
          </a:r>
        </a:p>
      </dgm:t>
    </dgm:pt>
    <dgm:pt modelId="{D8AAD512-5AC6-42F1-887B-DCF3D5073888}" type="parTrans" cxnId="{050E6512-DDC8-4813-A2AD-C5EA0BBE7B0A}">
      <dgm:prSet/>
      <dgm:spPr/>
      <dgm:t>
        <a:bodyPr/>
        <a:lstStyle/>
        <a:p>
          <a:endParaRPr lang="en-US"/>
        </a:p>
      </dgm:t>
    </dgm:pt>
    <dgm:pt modelId="{38CE6E60-7965-462E-8E89-7C6F6C89421B}" type="sibTrans" cxnId="{050E6512-DDC8-4813-A2AD-C5EA0BBE7B0A}">
      <dgm:prSet/>
      <dgm:spPr/>
      <dgm:t>
        <a:bodyPr/>
        <a:lstStyle/>
        <a:p>
          <a:endParaRPr lang="en-US"/>
        </a:p>
      </dgm:t>
    </dgm:pt>
    <dgm:pt modelId="{8F24F799-80F1-43FA-8434-5B9ECF3D9FD3}">
      <dgm:prSet/>
      <dgm:spPr/>
      <dgm:t>
        <a:bodyPr/>
        <a:lstStyle/>
        <a:p>
          <a:r>
            <a:rPr lang="en-US" dirty="0"/>
            <a:t>an interpreter will be connected to the call</a:t>
          </a:r>
        </a:p>
      </dgm:t>
    </dgm:pt>
    <dgm:pt modelId="{ABE02FBD-6823-4D15-924E-D41FE7748BC2}" type="parTrans" cxnId="{DE3756C2-555C-4021-BDFF-284958FF09FB}">
      <dgm:prSet/>
      <dgm:spPr/>
      <dgm:t>
        <a:bodyPr/>
        <a:lstStyle/>
        <a:p>
          <a:endParaRPr lang="en-US"/>
        </a:p>
      </dgm:t>
    </dgm:pt>
    <dgm:pt modelId="{A47CE76B-25CB-4ADA-A7A4-197E05E8E64E}" type="sibTrans" cxnId="{DE3756C2-555C-4021-BDFF-284958FF09FB}">
      <dgm:prSet/>
      <dgm:spPr/>
      <dgm:t>
        <a:bodyPr/>
        <a:lstStyle/>
        <a:p>
          <a:endParaRPr lang="en-US"/>
        </a:p>
      </dgm:t>
    </dgm:pt>
    <dgm:pt modelId="{0911A037-50DF-4EB9-8E8B-B6A2D8C1A7C8}">
      <dgm:prSet/>
      <dgm:spPr/>
      <dgm:t>
        <a:bodyPr/>
        <a:lstStyle/>
        <a:p>
          <a:r>
            <a:rPr lang="en-US"/>
            <a:t>Brief</a:t>
          </a:r>
        </a:p>
      </dgm:t>
    </dgm:pt>
    <dgm:pt modelId="{DABFC03C-455D-4475-8379-A55B06EB4B60}" type="parTrans" cxnId="{4E02676C-8B76-4AB6-888A-D16FA92B7122}">
      <dgm:prSet/>
      <dgm:spPr/>
      <dgm:t>
        <a:bodyPr/>
        <a:lstStyle/>
        <a:p>
          <a:endParaRPr lang="en-US"/>
        </a:p>
      </dgm:t>
    </dgm:pt>
    <dgm:pt modelId="{556A735E-4612-434A-BB34-436F6E24E2EC}" type="sibTrans" cxnId="{4E02676C-8B76-4AB6-888A-D16FA92B7122}">
      <dgm:prSet/>
      <dgm:spPr/>
      <dgm:t>
        <a:bodyPr/>
        <a:lstStyle/>
        <a:p>
          <a:endParaRPr lang="en-US"/>
        </a:p>
      </dgm:t>
    </dgm:pt>
    <dgm:pt modelId="{C8D5BBC0-2EB5-487F-A297-55ADF5255DBD}">
      <dgm:prSet/>
      <dgm:spPr/>
      <dgm:t>
        <a:bodyPr/>
        <a:lstStyle/>
        <a:p>
          <a:r>
            <a:rPr lang="en-US" dirty="0"/>
            <a:t>brief the interpreter.  Summarize what you wish to accomplish and give any special instructions </a:t>
          </a:r>
        </a:p>
      </dgm:t>
    </dgm:pt>
    <dgm:pt modelId="{69A69663-3305-4C71-AB17-971D0D5BD179}" type="parTrans" cxnId="{08041417-5E46-4DA6-A8EB-EABCEA3E691F}">
      <dgm:prSet/>
      <dgm:spPr/>
      <dgm:t>
        <a:bodyPr/>
        <a:lstStyle/>
        <a:p>
          <a:endParaRPr lang="en-US"/>
        </a:p>
      </dgm:t>
    </dgm:pt>
    <dgm:pt modelId="{3C243AA3-24C6-47CF-89A1-D2D02D9D5969}" type="sibTrans" cxnId="{08041417-5E46-4DA6-A8EB-EABCEA3E691F}">
      <dgm:prSet/>
      <dgm:spPr/>
      <dgm:t>
        <a:bodyPr/>
        <a:lstStyle/>
        <a:p>
          <a:endParaRPr lang="en-US"/>
        </a:p>
      </dgm:t>
    </dgm:pt>
    <dgm:pt modelId="{233358A4-484A-4574-94F3-DB5D710AACE4}">
      <dgm:prSet/>
      <dgm:spPr/>
      <dgm:t>
        <a:bodyPr/>
        <a:lstStyle/>
        <a:p>
          <a:r>
            <a:rPr lang="en-US"/>
            <a:t>Add</a:t>
          </a:r>
        </a:p>
      </dgm:t>
    </dgm:pt>
    <dgm:pt modelId="{7AB2C9AB-9C06-45CA-992E-4DB9D9537D05}" type="parTrans" cxnId="{56BDB41F-7216-4ECC-AE68-F419FE2D71F9}">
      <dgm:prSet/>
      <dgm:spPr/>
      <dgm:t>
        <a:bodyPr/>
        <a:lstStyle/>
        <a:p>
          <a:endParaRPr lang="en-US"/>
        </a:p>
      </dgm:t>
    </dgm:pt>
    <dgm:pt modelId="{3304BDA9-C517-4CE3-88DD-BA1E4D8AEE94}" type="sibTrans" cxnId="{56BDB41F-7216-4ECC-AE68-F419FE2D71F9}">
      <dgm:prSet/>
      <dgm:spPr/>
      <dgm:t>
        <a:bodyPr/>
        <a:lstStyle/>
        <a:p>
          <a:endParaRPr lang="en-US"/>
        </a:p>
      </dgm:t>
    </dgm:pt>
    <dgm:pt modelId="{40DEB452-4DBA-4E05-BB7A-556D6CBFCA2C}">
      <dgm:prSet/>
      <dgm:spPr/>
      <dgm:t>
        <a:bodyPr/>
        <a:lstStyle/>
        <a:p>
          <a:r>
            <a:rPr lang="en-US" dirty="0"/>
            <a:t>add the non-English speaker to the line </a:t>
          </a:r>
        </a:p>
      </dgm:t>
    </dgm:pt>
    <dgm:pt modelId="{F06C0EBC-DD46-4F56-B0E9-0F22E99B7387}" type="parTrans" cxnId="{E359D3C1-C488-4007-888B-F2956270F431}">
      <dgm:prSet/>
      <dgm:spPr/>
      <dgm:t>
        <a:bodyPr/>
        <a:lstStyle/>
        <a:p>
          <a:endParaRPr lang="en-US"/>
        </a:p>
      </dgm:t>
    </dgm:pt>
    <dgm:pt modelId="{7D7670C9-4397-4ADA-BB7D-E469FC16AF3C}" type="sibTrans" cxnId="{E359D3C1-C488-4007-888B-F2956270F431}">
      <dgm:prSet/>
      <dgm:spPr/>
      <dgm:t>
        <a:bodyPr/>
        <a:lstStyle/>
        <a:p>
          <a:endParaRPr lang="en-US"/>
        </a:p>
      </dgm:t>
    </dgm:pt>
    <dgm:pt modelId="{C01BFE9B-E503-40A4-BF28-549A98FA4AD4}" type="pres">
      <dgm:prSet presAssocID="{22643BC8-9980-41DF-85EF-C7986EF4376A}" presName="Name0" presStyleCnt="0">
        <dgm:presLayoutVars>
          <dgm:dir/>
          <dgm:animLvl val="lvl"/>
          <dgm:resizeHandles val="exact"/>
        </dgm:presLayoutVars>
      </dgm:prSet>
      <dgm:spPr/>
    </dgm:pt>
    <dgm:pt modelId="{E8AA6933-9824-48FC-8BE7-0B7ED1029F1F}" type="pres">
      <dgm:prSet presAssocID="{C7DAD78E-C5A5-4899-B747-0E673BECED5E}" presName="linNode" presStyleCnt="0"/>
      <dgm:spPr/>
    </dgm:pt>
    <dgm:pt modelId="{07BD8B50-4545-4F9E-8696-ACA995EEFB6B}" type="pres">
      <dgm:prSet presAssocID="{C7DAD78E-C5A5-4899-B747-0E673BECED5E}" presName="parentText" presStyleLbl="alignNode1" presStyleIdx="0" presStyleCnt="8">
        <dgm:presLayoutVars>
          <dgm:chMax val="1"/>
          <dgm:bulletEnabled/>
        </dgm:presLayoutVars>
      </dgm:prSet>
      <dgm:spPr/>
    </dgm:pt>
    <dgm:pt modelId="{9D11C94A-A6A6-4307-B14D-B25B4896A73B}" type="pres">
      <dgm:prSet presAssocID="{C7DAD78E-C5A5-4899-B747-0E673BECED5E}" presName="descendantText" presStyleLbl="alignAccFollowNode1" presStyleIdx="0" presStyleCnt="8" custLinFactX="44685" custLinFactNeighborX="100000" custLinFactNeighborY="-14756">
        <dgm:presLayoutVars>
          <dgm:bulletEnabled/>
        </dgm:presLayoutVars>
      </dgm:prSet>
      <dgm:spPr/>
    </dgm:pt>
    <dgm:pt modelId="{06DDED73-2219-4120-BB5E-2BD81074B9BC}" type="pres">
      <dgm:prSet presAssocID="{A725AD60-0BDE-4428-9769-503917B4422D}" presName="sp" presStyleCnt="0"/>
      <dgm:spPr/>
    </dgm:pt>
    <dgm:pt modelId="{63B9CAAA-18D8-460B-8441-D36FE6B164F4}" type="pres">
      <dgm:prSet presAssocID="{FDA5839B-189D-4362-B36C-E73ED47F16F3}" presName="linNode" presStyleCnt="0"/>
      <dgm:spPr/>
    </dgm:pt>
    <dgm:pt modelId="{A6324F1E-3966-4ED6-AE74-E2406010F10E}" type="pres">
      <dgm:prSet presAssocID="{FDA5839B-189D-4362-B36C-E73ED47F16F3}" presName="parentText" presStyleLbl="alignNode1" presStyleIdx="1" presStyleCnt="8">
        <dgm:presLayoutVars>
          <dgm:chMax val="1"/>
          <dgm:bulletEnabled/>
        </dgm:presLayoutVars>
      </dgm:prSet>
      <dgm:spPr/>
    </dgm:pt>
    <dgm:pt modelId="{94156BF1-E194-482B-AB5E-95F17C75138A}" type="pres">
      <dgm:prSet presAssocID="{FDA5839B-189D-4362-B36C-E73ED47F16F3}" presName="descendantText" presStyleLbl="alignAccFollowNode1" presStyleIdx="1" presStyleCnt="8">
        <dgm:presLayoutVars>
          <dgm:bulletEnabled/>
        </dgm:presLayoutVars>
      </dgm:prSet>
      <dgm:spPr/>
    </dgm:pt>
    <dgm:pt modelId="{745E7E43-F3B8-4199-80DA-43726D143D4A}" type="pres">
      <dgm:prSet presAssocID="{D2A2649B-2F70-4165-B4E3-5C904602A9DA}" presName="sp" presStyleCnt="0"/>
      <dgm:spPr/>
    </dgm:pt>
    <dgm:pt modelId="{21EAB5E5-BFDA-4FE8-A982-A4BCEBEDDBCD}" type="pres">
      <dgm:prSet presAssocID="{CCE81BEE-CA03-4586-AED8-ACB354326E7F}" presName="linNode" presStyleCnt="0"/>
      <dgm:spPr/>
    </dgm:pt>
    <dgm:pt modelId="{097ACF0B-CED8-4EC4-A60E-1E4408E84F14}" type="pres">
      <dgm:prSet presAssocID="{CCE81BEE-CA03-4586-AED8-ACB354326E7F}" presName="parentText" presStyleLbl="alignNode1" presStyleIdx="2" presStyleCnt="8">
        <dgm:presLayoutVars>
          <dgm:chMax val="1"/>
          <dgm:bulletEnabled/>
        </dgm:presLayoutVars>
      </dgm:prSet>
      <dgm:spPr/>
    </dgm:pt>
    <dgm:pt modelId="{86F793A9-ACFC-4476-A5A6-86FACA3CC4E1}" type="pres">
      <dgm:prSet presAssocID="{CCE81BEE-CA03-4586-AED8-ACB354326E7F}" presName="descendantText" presStyleLbl="alignAccFollowNode1" presStyleIdx="2" presStyleCnt="8">
        <dgm:presLayoutVars>
          <dgm:bulletEnabled/>
        </dgm:presLayoutVars>
      </dgm:prSet>
      <dgm:spPr/>
    </dgm:pt>
    <dgm:pt modelId="{362AC7F3-9C6D-41D8-A748-7B5FD6C22FB3}" type="pres">
      <dgm:prSet presAssocID="{0135B5DD-6CE4-4D2B-9FF1-6745BF98B459}" presName="sp" presStyleCnt="0"/>
      <dgm:spPr/>
    </dgm:pt>
    <dgm:pt modelId="{C6CA0B9C-CB6B-402E-95B3-F22300AEE9C6}" type="pres">
      <dgm:prSet presAssocID="{04756A2B-A3E9-48F3-9C92-942684F59D43}" presName="linNode" presStyleCnt="0"/>
      <dgm:spPr/>
    </dgm:pt>
    <dgm:pt modelId="{5F1BD267-768A-41B8-9294-2DBD9BFFC633}" type="pres">
      <dgm:prSet presAssocID="{04756A2B-A3E9-48F3-9C92-942684F59D43}" presName="parentText" presStyleLbl="alignNode1" presStyleIdx="3" presStyleCnt="8">
        <dgm:presLayoutVars>
          <dgm:chMax val="1"/>
          <dgm:bulletEnabled/>
        </dgm:presLayoutVars>
      </dgm:prSet>
      <dgm:spPr/>
    </dgm:pt>
    <dgm:pt modelId="{2184F2FF-73A4-4CCC-8399-E30F5B580148}" type="pres">
      <dgm:prSet presAssocID="{04756A2B-A3E9-48F3-9C92-942684F59D43}" presName="descendantText" presStyleLbl="alignAccFollowNode1" presStyleIdx="3" presStyleCnt="8" custLinFactX="27920" custLinFactNeighborX="100000" custLinFactNeighborY="3000">
        <dgm:presLayoutVars>
          <dgm:bulletEnabled/>
        </dgm:presLayoutVars>
      </dgm:prSet>
      <dgm:spPr/>
    </dgm:pt>
    <dgm:pt modelId="{C6854D66-6380-49C3-9B00-EF541DECB07B}" type="pres">
      <dgm:prSet presAssocID="{AD720A7B-FB42-4411-9DED-4BD5CB160323}" presName="sp" presStyleCnt="0"/>
      <dgm:spPr/>
    </dgm:pt>
    <dgm:pt modelId="{3386493E-0B3B-4BFF-ACC5-8E93B2E59E33}" type="pres">
      <dgm:prSet presAssocID="{DF8104CD-CE42-449C-A26D-D60B82D3C5BC}" presName="linNode" presStyleCnt="0"/>
      <dgm:spPr/>
    </dgm:pt>
    <dgm:pt modelId="{73B83C97-A9DC-4E47-A426-0C0E590866F6}" type="pres">
      <dgm:prSet presAssocID="{DF8104CD-CE42-449C-A26D-D60B82D3C5BC}" presName="parentText" presStyleLbl="alignNode1" presStyleIdx="4" presStyleCnt="8">
        <dgm:presLayoutVars>
          <dgm:chMax val="1"/>
          <dgm:bulletEnabled/>
        </dgm:presLayoutVars>
      </dgm:prSet>
      <dgm:spPr/>
    </dgm:pt>
    <dgm:pt modelId="{30C1F616-8939-4533-92D3-164F5B1A2DC6}" type="pres">
      <dgm:prSet presAssocID="{DF8104CD-CE42-449C-A26D-D60B82D3C5BC}" presName="descendantText" presStyleLbl="alignAccFollowNode1" presStyleIdx="4" presStyleCnt="8">
        <dgm:presLayoutVars>
          <dgm:bulletEnabled/>
        </dgm:presLayoutVars>
      </dgm:prSet>
      <dgm:spPr/>
    </dgm:pt>
    <dgm:pt modelId="{6CF43E94-0795-432A-9954-E188519F3F9E}" type="pres">
      <dgm:prSet presAssocID="{75E2F426-CFF6-4F51-A376-8F917A2D6162}" presName="sp" presStyleCnt="0"/>
      <dgm:spPr/>
    </dgm:pt>
    <dgm:pt modelId="{3A5C23F1-0ECA-4881-8AF8-8B83EAE70DD1}" type="pres">
      <dgm:prSet presAssocID="{02359C4D-862B-4B07-9046-3E9FB8AB7D93}" presName="linNode" presStyleCnt="0"/>
      <dgm:spPr/>
    </dgm:pt>
    <dgm:pt modelId="{7789F171-7E83-474B-8649-68E8297F7EA2}" type="pres">
      <dgm:prSet presAssocID="{02359C4D-862B-4B07-9046-3E9FB8AB7D93}" presName="parentText" presStyleLbl="alignNode1" presStyleIdx="5" presStyleCnt="8">
        <dgm:presLayoutVars>
          <dgm:chMax val="1"/>
          <dgm:bulletEnabled/>
        </dgm:presLayoutVars>
      </dgm:prSet>
      <dgm:spPr/>
    </dgm:pt>
    <dgm:pt modelId="{2B4DCFBB-4C30-45F2-B75A-EDA475AD9289}" type="pres">
      <dgm:prSet presAssocID="{02359C4D-862B-4B07-9046-3E9FB8AB7D93}" presName="descendantText" presStyleLbl="alignAccFollowNode1" presStyleIdx="5" presStyleCnt="8">
        <dgm:presLayoutVars>
          <dgm:bulletEnabled/>
        </dgm:presLayoutVars>
      </dgm:prSet>
      <dgm:spPr/>
    </dgm:pt>
    <dgm:pt modelId="{F4F28A6A-29DC-4616-8EF9-ED3AE0251E21}" type="pres">
      <dgm:prSet presAssocID="{38CE6E60-7965-462E-8E89-7C6F6C89421B}" presName="sp" presStyleCnt="0"/>
      <dgm:spPr/>
    </dgm:pt>
    <dgm:pt modelId="{08464BD8-513F-4DBC-BD20-DD1D0E855090}" type="pres">
      <dgm:prSet presAssocID="{0911A037-50DF-4EB9-8E8B-B6A2D8C1A7C8}" presName="linNode" presStyleCnt="0"/>
      <dgm:spPr/>
    </dgm:pt>
    <dgm:pt modelId="{755EA6E5-4F98-498D-9EFE-478E4BD73C44}" type="pres">
      <dgm:prSet presAssocID="{0911A037-50DF-4EB9-8E8B-B6A2D8C1A7C8}" presName="parentText" presStyleLbl="alignNode1" presStyleIdx="6" presStyleCnt="8">
        <dgm:presLayoutVars>
          <dgm:chMax val="1"/>
          <dgm:bulletEnabled/>
        </dgm:presLayoutVars>
      </dgm:prSet>
      <dgm:spPr/>
    </dgm:pt>
    <dgm:pt modelId="{6505C3AD-7BBE-408F-845E-2E09C584FD35}" type="pres">
      <dgm:prSet presAssocID="{0911A037-50DF-4EB9-8E8B-B6A2D8C1A7C8}" presName="descendantText" presStyleLbl="alignAccFollowNode1" presStyleIdx="6" presStyleCnt="8">
        <dgm:presLayoutVars>
          <dgm:bulletEnabled/>
        </dgm:presLayoutVars>
      </dgm:prSet>
      <dgm:spPr/>
    </dgm:pt>
    <dgm:pt modelId="{C8F5FE73-D11E-4E10-857F-435A3B301BB7}" type="pres">
      <dgm:prSet presAssocID="{556A735E-4612-434A-BB34-436F6E24E2EC}" presName="sp" presStyleCnt="0"/>
      <dgm:spPr/>
    </dgm:pt>
    <dgm:pt modelId="{CF746744-00C4-4E2A-8A28-A2B42AC18024}" type="pres">
      <dgm:prSet presAssocID="{233358A4-484A-4574-94F3-DB5D710AACE4}" presName="linNode" presStyleCnt="0"/>
      <dgm:spPr/>
    </dgm:pt>
    <dgm:pt modelId="{998A37C1-B97F-4BEC-ADC0-D6FEC4FF9007}" type="pres">
      <dgm:prSet presAssocID="{233358A4-484A-4574-94F3-DB5D710AACE4}" presName="parentText" presStyleLbl="alignNode1" presStyleIdx="7" presStyleCnt="8">
        <dgm:presLayoutVars>
          <dgm:chMax val="1"/>
          <dgm:bulletEnabled/>
        </dgm:presLayoutVars>
      </dgm:prSet>
      <dgm:spPr/>
    </dgm:pt>
    <dgm:pt modelId="{B92B632A-FE9A-48E8-88A8-E280A1645DE5}" type="pres">
      <dgm:prSet presAssocID="{233358A4-484A-4574-94F3-DB5D710AACE4}" presName="descendantText" presStyleLbl="alignAccFollowNode1" presStyleIdx="7" presStyleCnt="8">
        <dgm:presLayoutVars>
          <dgm:bulletEnabled/>
        </dgm:presLayoutVars>
      </dgm:prSet>
      <dgm:spPr/>
    </dgm:pt>
  </dgm:ptLst>
  <dgm:cxnLst>
    <dgm:cxn modelId="{E5B3BD04-56AA-45D4-BEE3-6EB9D16A9A40}" srcId="{FDA5839B-189D-4362-B36C-E73ED47F16F3}" destId="{6E2E3891-4C6F-4D64-BD63-DB471068E1CF}" srcOrd="0" destOrd="0" parTransId="{380256F1-34C9-4456-891D-2D73B5EC62A4}" sibTransId="{BF0D99B7-EEE0-4762-8E4F-7C7CCF63ED45}"/>
    <dgm:cxn modelId="{A7621F10-9881-4949-B1F9-5C2FF15901EA}" type="presOf" srcId="{02359C4D-862B-4B07-9046-3E9FB8AB7D93}" destId="{7789F171-7E83-474B-8649-68E8297F7EA2}" srcOrd="0" destOrd="0" presId="urn:microsoft.com/office/officeart/2016/7/layout/VerticalSolidActionList"/>
    <dgm:cxn modelId="{050E6512-DDC8-4813-A2AD-C5EA0BBE7B0A}" srcId="{22643BC8-9980-41DF-85EF-C7986EF4376A}" destId="{02359C4D-862B-4B07-9046-3E9FB8AB7D93}" srcOrd="5" destOrd="0" parTransId="{D8AAD512-5AC6-42F1-887B-DCF3D5073888}" sibTransId="{38CE6E60-7965-462E-8E89-7C6F6C89421B}"/>
    <dgm:cxn modelId="{08041417-5E46-4DA6-A8EB-EABCEA3E691F}" srcId="{0911A037-50DF-4EB9-8E8B-B6A2D8C1A7C8}" destId="{C8D5BBC0-2EB5-487F-A297-55ADF5255DBD}" srcOrd="0" destOrd="0" parTransId="{69A69663-3305-4C71-AB17-971D0D5BD179}" sibTransId="{3C243AA3-24C6-47CF-89A1-D2D02D9D5969}"/>
    <dgm:cxn modelId="{56BDB41F-7216-4ECC-AE68-F419FE2D71F9}" srcId="{22643BC8-9980-41DF-85EF-C7986EF4376A}" destId="{233358A4-484A-4574-94F3-DB5D710AACE4}" srcOrd="7" destOrd="0" parTransId="{7AB2C9AB-9C06-45CA-992E-4DB9D9537D05}" sibTransId="{3304BDA9-C517-4CE3-88DD-BA1E4D8AEE94}"/>
    <dgm:cxn modelId="{DF2A0A30-1F2E-4139-83FA-6243BDCF3996}" type="presOf" srcId="{CCE81BEE-CA03-4586-AED8-ACB354326E7F}" destId="{097ACF0B-CED8-4EC4-A60E-1E4408E84F14}" srcOrd="0" destOrd="0" presId="urn:microsoft.com/office/officeart/2016/7/layout/VerticalSolidActionList"/>
    <dgm:cxn modelId="{2CBC5136-DE1F-44D8-A195-F8C1322C6F7A}" type="presOf" srcId="{8F24F799-80F1-43FA-8434-5B9ECF3D9FD3}" destId="{2B4DCFBB-4C30-45F2-B75A-EDA475AD9289}" srcOrd="0" destOrd="0" presId="urn:microsoft.com/office/officeart/2016/7/layout/VerticalSolidActionList"/>
    <dgm:cxn modelId="{FC8C673C-3C61-4838-AEFC-F33CB6DC64B6}" type="presOf" srcId="{C8D5BBC0-2EB5-487F-A297-55ADF5255DBD}" destId="{6505C3AD-7BBE-408F-845E-2E09C584FD35}" srcOrd="0" destOrd="0" presId="urn:microsoft.com/office/officeart/2016/7/layout/VerticalSolidActionList"/>
    <dgm:cxn modelId="{3088B65C-42CD-4123-AE28-C9CACDC10F72}" srcId="{22643BC8-9980-41DF-85EF-C7986EF4376A}" destId="{C7DAD78E-C5A5-4899-B747-0E673BECED5E}" srcOrd="0" destOrd="0" parTransId="{BF55DE71-CEFB-4B2C-9845-7D5C9AC9426B}" sibTransId="{A725AD60-0BDE-4428-9769-503917B4422D}"/>
    <dgm:cxn modelId="{47D96642-53B0-42F7-B656-7D8476780A62}" srcId="{22643BC8-9980-41DF-85EF-C7986EF4376A}" destId="{DF8104CD-CE42-449C-A26D-D60B82D3C5BC}" srcOrd="4" destOrd="0" parTransId="{BF3A5EF7-3989-4B16-B06D-5DABDD5ED2EF}" sibTransId="{75E2F426-CFF6-4F51-A376-8F917A2D6162}"/>
    <dgm:cxn modelId="{CC360F63-B82F-435B-9F58-C51EA2117F62}" srcId="{DF8104CD-CE42-449C-A26D-D60B82D3C5BC}" destId="{DED69461-99B3-475A-AE7D-9F8BCF73A992}" srcOrd="0" destOrd="0" parTransId="{E1972F32-6291-426C-8F2A-3AE1EFD67082}" sibTransId="{BCEB341C-FE3C-45FC-8529-1C21663059AB}"/>
    <dgm:cxn modelId="{1675DB43-6D50-486F-B60D-071453D524D1}" type="presOf" srcId="{6E2E3891-4C6F-4D64-BD63-DB471068E1CF}" destId="{94156BF1-E194-482B-AB5E-95F17C75138A}" srcOrd="0" destOrd="0" presId="urn:microsoft.com/office/officeart/2016/7/layout/VerticalSolidActionList"/>
    <dgm:cxn modelId="{0FE01765-6AA8-479B-AE29-A6A324AAEC56}" type="presOf" srcId="{DF8104CD-CE42-449C-A26D-D60B82D3C5BC}" destId="{73B83C97-A9DC-4E47-A426-0C0E590866F6}" srcOrd="0" destOrd="0" presId="urn:microsoft.com/office/officeart/2016/7/layout/VerticalSolidActionList"/>
    <dgm:cxn modelId="{4E02676C-8B76-4AB6-888A-D16FA92B7122}" srcId="{22643BC8-9980-41DF-85EF-C7986EF4376A}" destId="{0911A037-50DF-4EB9-8E8B-B6A2D8C1A7C8}" srcOrd="6" destOrd="0" parTransId="{DABFC03C-455D-4475-8379-A55B06EB4B60}" sibTransId="{556A735E-4612-434A-BB34-436F6E24E2EC}"/>
    <dgm:cxn modelId="{A556044F-21B3-4A0D-ACA8-414582000F6E}" srcId="{CCE81BEE-CA03-4586-AED8-ACB354326E7F}" destId="{21E82AE0-536A-4ADA-8820-C7131BCE5ADC}" srcOrd="0" destOrd="0" parTransId="{F8BE7CB4-724D-4B42-B1E0-F293311ABC59}" sibTransId="{FB1FAAFD-04F4-42B3-A292-C301870D7243}"/>
    <dgm:cxn modelId="{FFD76972-C770-4C78-B021-E1430914D6FF}" type="presOf" srcId="{233358A4-484A-4574-94F3-DB5D710AACE4}" destId="{998A37C1-B97F-4BEC-ADC0-D6FEC4FF9007}" srcOrd="0" destOrd="0" presId="urn:microsoft.com/office/officeart/2016/7/layout/VerticalSolidActionList"/>
    <dgm:cxn modelId="{00B11355-E4D2-4E78-9F0F-AF87E084F233}" type="presOf" srcId="{0911A037-50DF-4EB9-8E8B-B6A2D8C1A7C8}" destId="{755EA6E5-4F98-498D-9EFE-478E4BD73C44}" srcOrd="0" destOrd="0" presId="urn:microsoft.com/office/officeart/2016/7/layout/VerticalSolidActionList"/>
    <dgm:cxn modelId="{B9EB4176-48CB-4376-9EA3-3E5DF1B2F62C}" type="presOf" srcId="{C7DAD78E-C5A5-4899-B747-0E673BECED5E}" destId="{07BD8B50-4545-4F9E-8696-ACA995EEFB6B}" srcOrd="0" destOrd="0" presId="urn:microsoft.com/office/officeart/2016/7/layout/VerticalSolidActionList"/>
    <dgm:cxn modelId="{3283B990-1315-4BB2-AC7F-CC4A99616043}" type="presOf" srcId="{40DEB452-4DBA-4E05-BB7A-556D6CBFCA2C}" destId="{B92B632A-FE9A-48E8-88A8-E280A1645DE5}" srcOrd="0" destOrd="0" presId="urn:microsoft.com/office/officeart/2016/7/layout/VerticalSolidActionList"/>
    <dgm:cxn modelId="{ED576092-08AB-4443-AE65-CC2D5B5F405F}" srcId="{04756A2B-A3E9-48F3-9C92-942684F59D43}" destId="{2DEBE632-8F65-40BE-83AE-C41898C1C075}" srcOrd="0" destOrd="0" parTransId="{26E3DE36-11EE-49BF-B82C-9E914E14D5DA}" sibTransId="{3E57A9DB-ED94-45C6-A626-0B1BBD96C10A}"/>
    <dgm:cxn modelId="{2B2D6395-3E08-4F26-94EC-A3CAB9942F2A}" srcId="{C7DAD78E-C5A5-4899-B747-0E673BECED5E}" destId="{9A755FF8-2353-455C-8367-D20944B14663}" srcOrd="0" destOrd="0" parTransId="{8CD99AEB-AB66-49B7-B0BA-91C72B7B25DE}" sibTransId="{8A9E91DA-3C3A-4FC8-9AFC-D0A6B35BFE6B}"/>
    <dgm:cxn modelId="{9B79ED9E-99B2-47E0-BBD9-B42870248E16}" srcId="{DED69461-99B3-475A-AE7D-9F8BCF73A992}" destId="{38873329-0597-4961-99D8-A3894225E244}" srcOrd="2" destOrd="0" parTransId="{F84383FA-8492-4DB6-A9E6-FF1F648EFBB5}" sibTransId="{79025A41-644D-45B1-BE20-9D10C33E64F9}"/>
    <dgm:cxn modelId="{328184A3-274E-4DD1-BDBA-94755DBC720D}" type="presOf" srcId="{21E82AE0-536A-4ADA-8820-C7131BCE5ADC}" destId="{86F793A9-ACFC-4476-A5A6-86FACA3CC4E1}" srcOrd="0" destOrd="0" presId="urn:microsoft.com/office/officeart/2016/7/layout/VerticalSolidActionList"/>
    <dgm:cxn modelId="{0507CFB5-FE72-45D8-8718-77656F03EA24}" type="presOf" srcId="{38873329-0597-4961-99D8-A3894225E244}" destId="{30C1F616-8939-4533-92D3-164F5B1A2DC6}" srcOrd="0" destOrd="3" presId="urn:microsoft.com/office/officeart/2016/7/layout/VerticalSolidActionList"/>
    <dgm:cxn modelId="{0FB120B8-77FD-404D-933A-C79A1531DB5C}" type="presOf" srcId="{FDA5839B-189D-4362-B36C-E73ED47F16F3}" destId="{A6324F1E-3966-4ED6-AE74-E2406010F10E}" srcOrd="0" destOrd="0" presId="urn:microsoft.com/office/officeart/2016/7/layout/VerticalSolidActionList"/>
    <dgm:cxn modelId="{10CB14C1-B86A-4774-8BC3-3D0205A282C8}" type="presOf" srcId="{DED69461-99B3-475A-AE7D-9F8BCF73A992}" destId="{30C1F616-8939-4533-92D3-164F5B1A2DC6}" srcOrd="0" destOrd="0" presId="urn:microsoft.com/office/officeart/2016/7/layout/VerticalSolidActionList"/>
    <dgm:cxn modelId="{E359D3C1-C488-4007-888B-F2956270F431}" srcId="{233358A4-484A-4574-94F3-DB5D710AACE4}" destId="{40DEB452-4DBA-4E05-BB7A-556D6CBFCA2C}" srcOrd="0" destOrd="0" parTransId="{F06C0EBC-DD46-4F56-B0E9-0F22E99B7387}" sibTransId="{7D7670C9-4397-4ADA-BB7D-E469FC16AF3C}"/>
    <dgm:cxn modelId="{DE3756C2-555C-4021-BDFF-284958FF09FB}" srcId="{02359C4D-862B-4B07-9046-3E9FB8AB7D93}" destId="{8F24F799-80F1-43FA-8434-5B9ECF3D9FD3}" srcOrd="0" destOrd="0" parTransId="{ABE02FBD-6823-4D15-924E-D41FE7748BC2}" sibTransId="{A47CE76B-25CB-4ADA-A7A4-197E05E8E64E}"/>
    <dgm:cxn modelId="{D960D7C6-9CCD-4AFE-94E5-B77E1D3427C4}" type="presOf" srcId="{04756A2B-A3E9-48F3-9C92-942684F59D43}" destId="{5F1BD267-768A-41B8-9294-2DBD9BFFC633}" srcOrd="0" destOrd="0" presId="urn:microsoft.com/office/officeart/2016/7/layout/VerticalSolidActionList"/>
    <dgm:cxn modelId="{F04DA1C7-142B-4C09-991C-F24609199220}" type="presOf" srcId="{22643BC8-9980-41DF-85EF-C7986EF4376A}" destId="{C01BFE9B-E503-40A4-BF28-549A98FA4AD4}" srcOrd="0" destOrd="0" presId="urn:microsoft.com/office/officeart/2016/7/layout/VerticalSolidActionList"/>
    <dgm:cxn modelId="{D241C4CC-7CEA-496C-AC82-E5D703A011DE}" srcId="{22643BC8-9980-41DF-85EF-C7986EF4376A}" destId="{04756A2B-A3E9-48F3-9C92-942684F59D43}" srcOrd="3" destOrd="0" parTransId="{413F7F8E-0370-466F-AA00-EDCFFB43FEB9}" sibTransId="{AD720A7B-FB42-4411-9DED-4BD5CB160323}"/>
    <dgm:cxn modelId="{F3E970CD-D013-4671-93BC-6AC2095668D3}" srcId="{DED69461-99B3-475A-AE7D-9F8BCF73A992}" destId="{3CBC3784-5574-4A86-85E9-AEB4F925B472}" srcOrd="1" destOrd="0" parTransId="{46D56637-B086-40F3-AA08-281185CC0188}" sibTransId="{2FD82C02-05E9-4EE0-85C3-A9240D48B7F9}"/>
    <dgm:cxn modelId="{82FDCDCE-3513-4E80-AA03-B5F550DE827F}" srcId="{DED69461-99B3-475A-AE7D-9F8BCF73A992}" destId="{9BF864CB-007C-4CDE-BC48-BC1615779229}" srcOrd="0" destOrd="0" parTransId="{BA4658FD-9088-4451-AC6C-5188F1F73264}" sibTransId="{3296F90B-E932-4C77-82A7-5BC20B2F0E52}"/>
    <dgm:cxn modelId="{403011D5-C8EA-4263-888A-5177C0857A37}" type="presOf" srcId="{9BF864CB-007C-4CDE-BC48-BC1615779229}" destId="{30C1F616-8939-4533-92D3-164F5B1A2DC6}" srcOrd="0" destOrd="1" presId="urn:microsoft.com/office/officeart/2016/7/layout/VerticalSolidActionList"/>
    <dgm:cxn modelId="{32D643D9-A99A-4EFF-BAEF-E750B82FD428}" type="presOf" srcId="{2DEBE632-8F65-40BE-83AE-C41898C1C075}" destId="{2184F2FF-73A4-4CCC-8399-E30F5B580148}" srcOrd="0" destOrd="0" presId="urn:microsoft.com/office/officeart/2016/7/layout/VerticalSolidActionList"/>
    <dgm:cxn modelId="{95062DE4-CE70-4425-B384-638167F0292C}" type="presOf" srcId="{9A755FF8-2353-455C-8367-D20944B14663}" destId="{9D11C94A-A6A6-4307-B14D-B25B4896A73B}" srcOrd="0" destOrd="0" presId="urn:microsoft.com/office/officeart/2016/7/layout/VerticalSolidActionList"/>
    <dgm:cxn modelId="{B9D645EB-B9A7-4583-ADF4-DBA68323CC68}" srcId="{22643BC8-9980-41DF-85EF-C7986EF4376A}" destId="{FDA5839B-189D-4362-B36C-E73ED47F16F3}" srcOrd="1" destOrd="0" parTransId="{94156B8B-69C8-4812-83A1-92FCE7A0BE7F}" sibTransId="{D2A2649B-2F70-4165-B4E3-5C904602A9DA}"/>
    <dgm:cxn modelId="{6BA175F4-9947-4E5B-987A-ED6AA4E821D3}" type="presOf" srcId="{3CBC3784-5574-4A86-85E9-AEB4F925B472}" destId="{30C1F616-8939-4533-92D3-164F5B1A2DC6}" srcOrd="0" destOrd="2" presId="urn:microsoft.com/office/officeart/2016/7/layout/VerticalSolidActionList"/>
    <dgm:cxn modelId="{773DC9F9-BAC2-4AE9-8189-EC727E13136F}" srcId="{22643BC8-9980-41DF-85EF-C7986EF4376A}" destId="{CCE81BEE-CA03-4586-AED8-ACB354326E7F}" srcOrd="2" destOrd="0" parTransId="{01832044-B705-45B1-9AAC-FA43733EE354}" sibTransId="{0135B5DD-6CE4-4D2B-9FF1-6745BF98B459}"/>
    <dgm:cxn modelId="{E2EF601D-9EF8-48E6-8E2A-7E1F23EAF61D}" type="presParOf" srcId="{C01BFE9B-E503-40A4-BF28-549A98FA4AD4}" destId="{E8AA6933-9824-48FC-8BE7-0B7ED1029F1F}" srcOrd="0" destOrd="0" presId="urn:microsoft.com/office/officeart/2016/7/layout/VerticalSolidActionList"/>
    <dgm:cxn modelId="{DEECD2EE-B4BC-4DD8-83F8-85CAD8B5DAF6}" type="presParOf" srcId="{E8AA6933-9824-48FC-8BE7-0B7ED1029F1F}" destId="{07BD8B50-4545-4F9E-8696-ACA995EEFB6B}" srcOrd="0" destOrd="0" presId="urn:microsoft.com/office/officeart/2016/7/layout/VerticalSolidActionList"/>
    <dgm:cxn modelId="{61E316AD-0EFE-4F74-B912-FD1FB46D5585}" type="presParOf" srcId="{E8AA6933-9824-48FC-8BE7-0B7ED1029F1F}" destId="{9D11C94A-A6A6-4307-B14D-B25B4896A73B}" srcOrd="1" destOrd="0" presId="urn:microsoft.com/office/officeart/2016/7/layout/VerticalSolidActionList"/>
    <dgm:cxn modelId="{E69E543C-2784-456F-A2C8-BF8EE61B020C}" type="presParOf" srcId="{C01BFE9B-E503-40A4-BF28-549A98FA4AD4}" destId="{06DDED73-2219-4120-BB5E-2BD81074B9BC}" srcOrd="1" destOrd="0" presId="urn:microsoft.com/office/officeart/2016/7/layout/VerticalSolidActionList"/>
    <dgm:cxn modelId="{499053B6-F956-4DC1-BB47-AC1B191BB9B1}" type="presParOf" srcId="{C01BFE9B-E503-40A4-BF28-549A98FA4AD4}" destId="{63B9CAAA-18D8-460B-8441-D36FE6B164F4}" srcOrd="2" destOrd="0" presId="urn:microsoft.com/office/officeart/2016/7/layout/VerticalSolidActionList"/>
    <dgm:cxn modelId="{21914810-770C-4B26-A0A3-C6B479458A4C}" type="presParOf" srcId="{63B9CAAA-18D8-460B-8441-D36FE6B164F4}" destId="{A6324F1E-3966-4ED6-AE74-E2406010F10E}" srcOrd="0" destOrd="0" presId="urn:microsoft.com/office/officeart/2016/7/layout/VerticalSolidActionList"/>
    <dgm:cxn modelId="{8DDDCC54-0FBF-4640-9C61-2733DBE70E9C}" type="presParOf" srcId="{63B9CAAA-18D8-460B-8441-D36FE6B164F4}" destId="{94156BF1-E194-482B-AB5E-95F17C75138A}" srcOrd="1" destOrd="0" presId="urn:microsoft.com/office/officeart/2016/7/layout/VerticalSolidActionList"/>
    <dgm:cxn modelId="{1A29D84E-B214-4737-A934-A276B04C0194}" type="presParOf" srcId="{C01BFE9B-E503-40A4-BF28-549A98FA4AD4}" destId="{745E7E43-F3B8-4199-80DA-43726D143D4A}" srcOrd="3" destOrd="0" presId="urn:microsoft.com/office/officeart/2016/7/layout/VerticalSolidActionList"/>
    <dgm:cxn modelId="{C8100142-08DB-4CDD-808E-E6F3732C88B6}" type="presParOf" srcId="{C01BFE9B-E503-40A4-BF28-549A98FA4AD4}" destId="{21EAB5E5-BFDA-4FE8-A982-A4BCEBEDDBCD}" srcOrd="4" destOrd="0" presId="urn:microsoft.com/office/officeart/2016/7/layout/VerticalSolidActionList"/>
    <dgm:cxn modelId="{E60CC3CD-5951-4C81-B4A8-6A806705049A}" type="presParOf" srcId="{21EAB5E5-BFDA-4FE8-A982-A4BCEBEDDBCD}" destId="{097ACF0B-CED8-4EC4-A60E-1E4408E84F14}" srcOrd="0" destOrd="0" presId="urn:microsoft.com/office/officeart/2016/7/layout/VerticalSolidActionList"/>
    <dgm:cxn modelId="{EAE11C91-7CDE-43B5-BE5C-58F91CC391B1}" type="presParOf" srcId="{21EAB5E5-BFDA-4FE8-A982-A4BCEBEDDBCD}" destId="{86F793A9-ACFC-4476-A5A6-86FACA3CC4E1}" srcOrd="1" destOrd="0" presId="urn:microsoft.com/office/officeart/2016/7/layout/VerticalSolidActionList"/>
    <dgm:cxn modelId="{AE19ECFD-C396-4AE3-AD38-C2E04081715C}" type="presParOf" srcId="{C01BFE9B-E503-40A4-BF28-549A98FA4AD4}" destId="{362AC7F3-9C6D-41D8-A748-7B5FD6C22FB3}" srcOrd="5" destOrd="0" presId="urn:microsoft.com/office/officeart/2016/7/layout/VerticalSolidActionList"/>
    <dgm:cxn modelId="{243CFB5B-37F3-4CF7-AA3F-81A849DB2CC3}" type="presParOf" srcId="{C01BFE9B-E503-40A4-BF28-549A98FA4AD4}" destId="{C6CA0B9C-CB6B-402E-95B3-F22300AEE9C6}" srcOrd="6" destOrd="0" presId="urn:microsoft.com/office/officeart/2016/7/layout/VerticalSolidActionList"/>
    <dgm:cxn modelId="{488ADD04-4EA8-4760-ABCC-FB27A46F9572}" type="presParOf" srcId="{C6CA0B9C-CB6B-402E-95B3-F22300AEE9C6}" destId="{5F1BD267-768A-41B8-9294-2DBD9BFFC633}" srcOrd="0" destOrd="0" presId="urn:microsoft.com/office/officeart/2016/7/layout/VerticalSolidActionList"/>
    <dgm:cxn modelId="{0E8E7DEF-B5AA-4372-895C-2F683A734D14}" type="presParOf" srcId="{C6CA0B9C-CB6B-402E-95B3-F22300AEE9C6}" destId="{2184F2FF-73A4-4CCC-8399-E30F5B580148}" srcOrd="1" destOrd="0" presId="urn:microsoft.com/office/officeart/2016/7/layout/VerticalSolidActionList"/>
    <dgm:cxn modelId="{E4F3DBFF-98BE-474B-98CA-6B82BEA26C77}" type="presParOf" srcId="{C01BFE9B-E503-40A4-BF28-549A98FA4AD4}" destId="{C6854D66-6380-49C3-9B00-EF541DECB07B}" srcOrd="7" destOrd="0" presId="urn:microsoft.com/office/officeart/2016/7/layout/VerticalSolidActionList"/>
    <dgm:cxn modelId="{C6407022-C0C3-47A8-9EB0-4BAD84B65974}" type="presParOf" srcId="{C01BFE9B-E503-40A4-BF28-549A98FA4AD4}" destId="{3386493E-0B3B-4BFF-ACC5-8E93B2E59E33}" srcOrd="8" destOrd="0" presId="urn:microsoft.com/office/officeart/2016/7/layout/VerticalSolidActionList"/>
    <dgm:cxn modelId="{4ED1E53A-E55D-4E41-A3FA-5F743742B604}" type="presParOf" srcId="{3386493E-0B3B-4BFF-ACC5-8E93B2E59E33}" destId="{73B83C97-A9DC-4E47-A426-0C0E590866F6}" srcOrd="0" destOrd="0" presId="urn:microsoft.com/office/officeart/2016/7/layout/VerticalSolidActionList"/>
    <dgm:cxn modelId="{12AC8F9B-1105-4D2C-B4E0-2E1A827FC249}" type="presParOf" srcId="{3386493E-0B3B-4BFF-ACC5-8E93B2E59E33}" destId="{30C1F616-8939-4533-92D3-164F5B1A2DC6}" srcOrd="1" destOrd="0" presId="urn:microsoft.com/office/officeart/2016/7/layout/VerticalSolidActionList"/>
    <dgm:cxn modelId="{B910D031-532A-41E9-B912-99B5F8D3CC6C}" type="presParOf" srcId="{C01BFE9B-E503-40A4-BF28-549A98FA4AD4}" destId="{6CF43E94-0795-432A-9954-E188519F3F9E}" srcOrd="9" destOrd="0" presId="urn:microsoft.com/office/officeart/2016/7/layout/VerticalSolidActionList"/>
    <dgm:cxn modelId="{D39A8D04-89C0-4ADE-B1BB-0152E0E4033B}" type="presParOf" srcId="{C01BFE9B-E503-40A4-BF28-549A98FA4AD4}" destId="{3A5C23F1-0ECA-4881-8AF8-8B83EAE70DD1}" srcOrd="10" destOrd="0" presId="urn:microsoft.com/office/officeart/2016/7/layout/VerticalSolidActionList"/>
    <dgm:cxn modelId="{F8B86566-6FBD-46C3-89A0-3DF807C4694B}" type="presParOf" srcId="{3A5C23F1-0ECA-4881-8AF8-8B83EAE70DD1}" destId="{7789F171-7E83-474B-8649-68E8297F7EA2}" srcOrd="0" destOrd="0" presId="urn:microsoft.com/office/officeart/2016/7/layout/VerticalSolidActionList"/>
    <dgm:cxn modelId="{E12ECC77-8ABB-4CDE-B057-4380A1D2D70B}" type="presParOf" srcId="{3A5C23F1-0ECA-4881-8AF8-8B83EAE70DD1}" destId="{2B4DCFBB-4C30-45F2-B75A-EDA475AD9289}" srcOrd="1" destOrd="0" presId="urn:microsoft.com/office/officeart/2016/7/layout/VerticalSolidActionList"/>
    <dgm:cxn modelId="{6D0E73E7-8E5C-4450-9C45-75261A35ED30}" type="presParOf" srcId="{C01BFE9B-E503-40A4-BF28-549A98FA4AD4}" destId="{F4F28A6A-29DC-4616-8EF9-ED3AE0251E21}" srcOrd="11" destOrd="0" presId="urn:microsoft.com/office/officeart/2016/7/layout/VerticalSolidActionList"/>
    <dgm:cxn modelId="{4035593C-BBE3-44D9-8C19-7CF88FB1A761}" type="presParOf" srcId="{C01BFE9B-E503-40A4-BF28-549A98FA4AD4}" destId="{08464BD8-513F-4DBC-BD20-DD1D0E855090}" srcOrd="12" destOrd="0" presId="urn:microsoft.com/office/officeart/2016/7/layout/VerticalSolidActionList"/>
    <dgm:cxn modelId="{0D541DB8-2B6C-413A-A15A-70FEDD608346}" type="presParOf" srcId="{08464BD8-513F-4DBC-BD20-DD1D0E855090}" destId="{755EA6E5-4F98-498D-9EFE-478E4BD73C44}" srcOrd="0" destOrd="0" presId="urn:microsoft.com/office/officeart/2016/7/layout/VerticalSolidActionList"/>
    <dgm:cxn modelId="{BEFCC300-C16F-40DC-9744-2B43F808249C}" type="presParOf" srcId="{08464BD8-513F-4DBC-BD20-DD1D0E855090}" destId="{6505C3AD-7BBE-408F-845E-2E09C584FD35}" srcOrd="1" destOrd="0" presId="urn:microsoft.com/office/officeart/2016/7/layout/VerticalSolidActionList"/>
    <dgm:cxn modelId="{18DDE3C9-BDA2-44A1-96C3-23CA92CECB95}" type="presParOf" srcId="{C01BFE9B-E503-40A4-BF28-549A98FA4AD4}" destId="{C8F5FE73-D11E-4E10-857F-435A3B301BB7}" srcOrd="13" destOrd="0" presId="urn:microsoft.com/office/officeart/2016/7/layout/VerticalSolidActionList"/>
    <dgm:cxn modelId="{62BEF606-FB59-4507-A240-0CBF85DD9B94}" type="presParOf" srcId="{C01BFE9B-E503-40A4-BF28-549A98FA4AD4}" destId="{CF746744-00C4-4E2A-8A28-A2B42AC18024}" srcOrd="14" destOrd="0" presId="urn:microsoft.com/office/officeart/2016/7/layout/VerticalSolidActionList"/>
    <dgm:cxn modelId="{8E174DA2-F5B5-4BD1-9139-A95BA3C3B000}" type="presParOf" srcId="{CF746744-00C4-4E2A-8A28-A2B42AC18024}" destId="{998A37C1-B97F-4BEC-ADC0-D6FEC4FF9007}" srcOrd="0" destOrd="0" presId="urn:microsoft.com/office/officeart/2016/7/layout/VerticalSolidActionList"/>
    <dgm:cxn modelId="{4AC29758-5C72-4294-846E-0DD360CFFF65}" type="presParOf" srcId="{CF746744-00C4-4E2A-8A28-A2B42AC18024}" destId="{B92B632A-FE9A-48E8-88A8-E280A1645DE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B889A-9DA3-4EE4-AD37-4CC43B30A2E2}">
      <dsp:nvSpPr>
        <dsp:cNvPr id="0" name=""/>
        <dsp:cNvSpPr/>
      </dsp:nvSpPr>
      <dsp:spPr>
        <a:xfrm>
          <a:off x="1981200" y="1058"/>
          <a:ext cx="7924800" cy="108503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63" tIns="275600" rIns="153763" bIns="275600" numCol="1" spcCol="1270" anchor="ctr" anchorCtr="0">
          <a:noAutofit/>
        </a:bodyPr>
        <a:lstStyle/>
        <a:p>
          <a:pPr marL="0" lvl="0" indent="0" algn="l" defTabSz="533400">
            <a:lnSpc>
              <a:spcPct val="90000"/>
            </a:lnSpc>
            <a:spcBef>
              <a:spcPct val="0"/>
            </a:spcBef>
            <a:spcAft>
              <a:spcPct val="35000"/>
            </a:spcAft>
            <a:buNone/>
          </a:pPr>
          <a:r>
            <a:rPr lang="en-US" sz="1200" kern="1200" dirty="0"/>
            <a:t>Do treat every consumer as a person, regardless of his/her ability to speak English</a:t>
          </a:r>
        </a:p>
      </dsp:txBody>
      <dsp:txXfrm>
        <a:off x="1981200" y="1058"/>
        <a:ext cx="7924800" cy="1085038"/>
      </dsp:txXfrm>
    </dsp:sp>
    <dsp:sp modelId="{99EFA757-2E60-4EFC-979F-2C3E9076CCE9}">
      <dsp:nvSpPr>
        <dsp:cNvPr id="0" name=""/>
        <dsp:cNvSpPr/>
      </dsp:nvSpPr>
      <dsp:spPr>
        <a:xfrm>
          <a:off x="0" y="57957"/>
          <a:ext cx="1981200" cy="1085038"/>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839" tIns="107178" rIns="104839" bIns="107178"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0" y="57957"/>
        <a:ext cx="1981200" cy="1085038"/>
      </dsp:txXfrm>
    </dsp:sp>
    <dsp:sp modelId="{938544F6-42FE-4B29-88E8-49B64874B40D}">
      <dsp:nvSpPr>
        <dsp:cNvPr id="0" name=""/>
        <dsp:cNvSpPr/>
      </dsp:nvSpPr>
      <dsp:spPr>
        <a:xfrm>
          <a:off x="1981200" y="1151198"/>
          <a:ext cx="7924800" cy="1085038"/>
        </a:xfrm>
        <a:prstGeom prst="rect">
          <a:avLst/>
        </a:prstGeom>
        <a:solidFill>
          <a:schemeClr val="accent5">
            <a:hueOff val="-337983"/>
            <a:satOff val="-9047"/>
            <a:lumOff val="-3139"/>
            <a:alphaOff val="0"/>
          </a:schemeClr>
        </a:solidFill>
        <a:ln w="19050" cap="rnd" cmpd="sng" algn="ctr">
          <a:solidFill>
            <a:schemeClr val="accent5">
              <a:hueOff val="-337983"/>
              <a:satOff val="-9047"/>
              <a:lumOff val="-31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63" tIns="275600" rIns="153763" bIns="275600" numCol="1" spcCol="1270" anchor="ctr" anchorCtr="0">
          <a:noAutofit/>
        </a:bodyPr>
        <a:lstStyle/>
        <a:p>
          <a:pPr marL="0" lvl="0" indent="0" algn="l" defTabSz="533400">
            <a:lnSpc>
              <a:spcPct val="90000"/>
            </a:lnSpc>
            <a:spcBef>
              <a:spcPct val="0"/>
            </a:spcBef>
            <a:spcAft>
              <a:spcPct val="35000"/>
            </a:spcAft>
            <a:buNone/>
          </a:pPr>
          <a:r>
            <a:rPr lang="en-US" sz="1200" kern="1200" dirty="0"/>
            <a:t>Do realize that discrimination need not be intentional to be illegal.  Agencies and their employees have a clear legal obligation to avoid discrimination of LEP Persons</a:t>
          </a:r>
        </a:p>
      </dsp:txBody>
      <dsp:txXfrm>
        <a:off x="1981200" y="1151198"/>
        <a:ext cx="7924800" cy="1085038"/>
      </dsp:txXfrm>
    </dsp:sp>
    <dsp:sp modelId="{F27D59C6-D5F0-4386-84CE-2F062BE40D47}">
      <dsp:nvSpPr>
        <dsp:cNvPr id="0" name=""/>
        <dsp:cNvSpPr/>
      </dsp:nvSpPr>
      <dsp:spPr>
        <a:xfrm>
          <a:off x="0" y="1151198"/>
          <a:ext cx="1981200" cy="1085038"/>
        </a:xfrm>
        <a:prstGeom prst="rect">
          <a:avLst/>
        </a:prstGeom>
        <a:solidFill>
          <a:schemeClr val="lt1">
            <a:hueOff val="0"/>
            <a:satOff val="0"/>
            <a:lumOff val="0"/>
            <a:alphaOff val="0"/>
          </a:schemeClr>
        </a:solidFill>
        <a:ln w="19050" cap="rnd" cmpd="sng" algn="ctr">
          <a:solidFill>
            <a:schemeClr val="accent5">
              <a:hueOff val="-337983"/>
              <a:satOff val="-9047"/>
              <a:lumOff val="-3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839" tIns="107178" rIns="104839" bIns="107178"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0" y="1151198"/>
        <a:ext cx="1981200" cy="1085038"/>
      </dsp:txXfrm>
    </dsp:sp>
    <dsp:sp modelId="{ECE50B01-2E0F-446E-9AA0-FEA37E305E80}">
      <dsp:nvSpPr>
        <dsp:cNvPr id="0" name=""/>
        <dsp:cNvSpPr/>
      </dsp:nvSpPr>
      <dsp:spPr>
        <a:xfrm>
          <a:off x="1981200" y="2301339"/>
          <a:ext cx="7924800" cy="1085038"/>
        </a:xfrm>
        <a:prstGeom prst="rect">
          <a:avLst/>
        </a:prstGeom>
        <a:solidFill>
          <a:schemeClr val="accent5">
            <a:hueOff val="-675965"/>
            <a:satOff val="-18095"/>
            <a:lumOff val="-6277"/>
            <a:alphaOff val="0"/>
          </a:schemeClr>
        </a:solidFill>
        <a:ln w="19050" cap="rnd" cmpd="sng" algn="ctr">
          <a:solidFill>
            <a:schemeClr val="accent5">
              <a:hueOff val="-675965"/>
              <a:satOff val="-18095"/>
              <a:lumOff val="-62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63" tIns="275600" rIns="153763" bIns="275600" numCol="1" spcCol="1270" anchor="ctr" anchorCtr="0">
          <a:noAutofit/>
        </a:bodyPr>
        <a:lstStyle/>
        <a:p>
          <a:pPr marL="0" lvl="0" indent="0" algn="l" defTabSz="533400">
            <a:lnSpc>
              <a:spcPct val="90000"/>
            </a:lnSpc>
            <a:spcBef>
              <a:spcPct val="0"/>
            </a:spcBef>
            <a:spcAft>
              <a:spcPct val="35000"/>
            </a:spcAft>
            <a:buNone/>
          </a:pPr>
          <a:r>
            <a:rPr lang="en-US" sz="1200" kern="1200" dirty="0"/>
            <a:t>Don’t get caught up in trying to assess whether the consumer could speak English if they wanted to.  If and when this may be appropriate, it should be a planned, clinical test, done by a professional.  </a:t>
          </a:r>
        </a:p>
      </dsp:txBody>
      <dsp:txXfrm>
        <a:off x="1981200" y="2301339"/>
        <a:ext cx="7924800" cy="1085038"/>
      </dsp:txXfrm>
    </dsp:sp>
    <dsp:sp modelId="{D7BA66A6-7EF2-45E5-83C5-6BE375276CB6}">
      <dsp:nvSpPr>
        <dsp:cNvPr id="0" name=""/>
        <dsp:cNvSpPr/>
      </dsp:nvSpPr>
      <dsp:spPr>
        <a:xfrm>
          <a:off x="0" y="2301339"/>
          <a:ext cx="1981200" cy="1085038"/>
        </a:xfrm>
        <a:prstGeom prst="rect">
          <a:avLst/>
        </a:prstGeom>
        <a:solidFill>
          <a:schemeClr val="lt1">
            <a:hueOff val="0"/>
            <a:satOff val="0"/>
            <a:lumOff val="0"/>
            <a:alphaOff val="0"/>
          </a:schemeClr>
        </a:solidFill>
        <a:ln w="19050" cap="rnd" cmpd="sng" algn="ctr">
          <a:solidFill>
            <a:schemeClr val="accent5">
              <a:hueOff val="-675965"/>
              <a:satOff val="-18095"/>
              <a:lumOff val="-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839" tIns="107178" rIns="104839" bIns="107178" numCol="1" spcCol="1270" anchor="ctr" anchorCtr="0">
          <a:noAutofit/>
        </a:bodyPr>
        <a:lstStyle/>
        <a:p>
          <a:pPr marL="0" lvl="0" indent="0" algn="ctr" defTabSz="666750">
            <a:lnSpc>
              <a:spcPct val="90000"/>
            </a:lnSpc>
            <a:spcBef>
              <a:spcPct val="0"/>
            </a:spcBef>
            <a:spcAft>
              <a:spcPct val="35000"/>
            </a:spcAft>
            <a:buNone/>
          </a:pPr>
          <a:r>
            <a:rPr lang="en-US" sz="1500" kern="1200" dirty="0"/>
            <a:t>Don’t</a:t>
          </a:r>
        </a:p>
      </dsp:txBody>
      <dsp:txXfrm>
        <a:off x="0" y="2301339"/>
        <a:ext cx="1981200" cy="1085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AD2A7-32AC-453E-B9C1-CDB2A0C6D910}">
      <dsp:nvSpPr>
        <dsp:cNvPr id="0" name=""/>
        <dsp:cNvSpPr/>
      </dsp:nvSpPr>
      <dsp:spPr>
        <a:xfrm>
          <a:off x="1267119" y="0"/>
          <a:ext cx="6226623" cy="6226623"/>
        </a:xfrm>
        <a:prstGeom prst="diamond">
          <a:avLst/>
        </a:prstGeom>
        <a:solidFill>
          <a:schemeClr val="accent6">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A3195D32-2321-49D6-AA77-BFC6D5279295}">
      <dsp:nvSpPr>
        <dsp:cNvPr id="0" name=""/>
        <dsp:cNvSpPr/>
      </dsp:nvSpPr>
      <dsp:spPr>
        <a:xfrm>
          <a:off x="1817988" y="591529"/>
          <a:ext cx="2428382" cy="242838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Set and implement all of our access standards</a:t>
          </a:r>
        </a:p>
      </dsp:txBody>
      <dsp:txXfrm>
        <a:off x="1936532" y="710073"/>
        <a:ext cx="2191294" cy="2191294"/>
      </dsp:txXfrm>
    </dsp:sp>
    <dsp:sp modelId="{330C0B4D-507B-4A69-80BD-63602A6B7A55}">
      <dsp:nvSpPr>
        <dsp:cNvPr id="0" name=""/>
        <dsp:cNvSpPr/>
      </dsp:nvSpPr>
      <dsp:spPr>
        <a:xfrm>
          <a:off x="4433170" y="591529"/>
          <a:ext cx="2428382" cy="242838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Conduct all of our programs and conduct our business in a manner that recognizes the language limitations of our consumers and potential consumers may have</a:t>
          </a:r>
        </a:p>
      </dsp:txBody>
      <dsp:txXfrm>
        <a:off x="4551714" y="710073"/>
        <a:ext cx="2191294" cy="2191294"/>
      </dsp:txXfrm>
    </dsp:sp>
    <dsp:sp modelId="{13EF9AE3-BC2B-4C94-979B-727557165A81}">
      <dsp:nvSpPr>
        <dsp:cNvPr id="0" name=""/>
        <dsp:cNvSpPr/>
      </dsp:nvSpPr>
      <dsp:spPr>
        <a:xfrm>
          <a:off x="1817988" y="3206710"/>
          <a:ext cx="2428382" cy="242838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We don’t treat consumers equally; some may need more help in one area than another</a:t>
          </a:r>
        </a:p>
      </dsp:txBody>
      <dsp:txXfrm>
        <a:off x="1936532" y="3325254"/>
        <a:ext cx="2191294" cy="2191294"/>
      </dsp:txXfrm>
    </dsp:sp>
    <dsp:sp modelId="{7378C822-042B-471B-B503-EB88866ABAB8}">
      <dsp:nvSpPr>
        <dsp:cNvPr id="0" name=""/>
        <dsp:cNvSpPr/>
      </dsp:nvSpPr>
      <dsp:spPr>
        <a:xfrm>
          <a:off x="4433170" y="3206710"/>
          <a:ext cx="2428382" cy="2428382"/>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Be willing and prepared to help those to whom language may be a barrier to obtaining necessary treatment and support</a:t>
          </a:r>
        </a:p>
      </dsp:txBody>
      <dsp:txXfrm>
        <a:off x="4551714" y="3325254"/>
        <a:ext cx="2191294" cy="2191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AB5DB-A503-4E35-B853-2FD6CEF385C2}">
      <dsp:nvSpPr>
        <dsp:cNvPr id="0" name=""/>
        <dsp:cNvSpPr/>
      </dsp:nvSpPr>
      <dsp:spPr>
        <a:xfrm>
          <a:off x="0" y="2248"/>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B265D366-EFFF-4F8D-942F-D8FDE5936512}">
      <dsp:nvSpPr>
        <dsp:cNvPr id="0" name=""/>
        <dsp:cNvSpPr/>
      </dsp:nvSpPr>
      <dsp:spPr>
        <a:xfrm>
          <a:off x="0" y="2248"/>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LEP compliance is a legal obligation based on a history of several laws, regulations, and court decisions.  </a:t>
          </a:r>
        </a:p>
      </dsp:txBody>
      <dsp:txXfrm>
        <a:off x="0" y="2248"/>
        <a:ext cx="6046132" cy="766894"/>
      </dsp:txXfrm>
    </dsp:sp>
    <dsp:sp modelId="{E0983F29-F8BD-492B-906E-D0540B4EFDFD}">
      <dsp:nvSpPr>
        <dsp:cNvPr id="0" name=""/>
        <dsp:cNvSpPr/>
      </dsp:nvSpPr>
      <dsp:spPr>
        <a:xfrm>
          <a:off x="0" y="769143"/>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6D11F349-31AF-4F3C-B9C7-06DDC40572CD}">
      <dsp:nvSpPr>
        <dsp:cNvPr id="0" name=""/>
        <dsp:cNvSpPr/>
      </dsp:nvSpPr>
      <dsp:spPr>
        <a:xfrm>
          <a:off x="0" y="769143"/>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Title vi of the civil rights act of  1964 requires that no person shall be subjected to discrimination on the basis of race, color, national origin under any program or activity that received or has received federal financial assistance.  </a:t>
          </a:r>
        </a:p>
      </dsp:txBody>
      <dsp:txXfrm>
        <a:off x="0" y="769143"/>
        <a:ext cx="6046132" cy="766894"/>
      </dsp:txXfrm>
    </dsp:sp>
    <dsp:sp modelId="{8041724B-0747-44EE-9598-67A0A4628600}">
      <dsp:nvSpPr>
        <dsp:cNvPr id="0" name=""/>
        <dsp:cNvSpPr/>
      </dsp:nvSpPr>
      <dsp:spPr>
        <a:xfrm>
          <a:off x="0" y="1536038"/>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BD3E2AE4-E777-4627-A11E-879007BCC783}">
      <dsp:nvSpPr>
        <dsp:cNvPr id="0" name=""/>
        <dsp:cNvSpPr/>
      </dsp:nvSpPr>
      <dsp:spPr>
        <a:xfrm>
          <a:off x="0" y="1536038"/>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Discriminating against a person based on language is the same as discriminating against them based on nationality</a:t>
          </a:r>
        </a:p>
      </dsp:txBody>
      <dsp:txXfrm>
        <a:off x="0" y="1536038"/>
        <a:ext cx="6046132" cy="766894"/>
      </dsp:txXfrm>
    </dsp:sp>
    <dsp:sp modelId="{B3AEAFB0-823A-459C-91A3-10254B325A5F}">
      <dsp:nvSpPr>
        <dsp:cNvPr id="0" name=""/>
        <dsp:cNvSpPr/>
      </dsp:nvSpPr>
      <dsp:spPr>
        <a:xfrm>
          <a:off x="0" y="2302932"/>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A1D7849D-C59A-42A9-898F-CB1767A0664C}">
      <dsp:nvSpPr>
        <dsp:cNvPr id="0" name=""/>
        <dsp:cNvSpPr/>
      </dsp:nvSpPr>
      <dsp:spPr>
        <a:xfrm>
          <a:off x="0" y="2302932"/>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Americans with disabilities act (</a:t>
          </a:r>
          <a:r>
            <a:rPr lang="en-US" sz="1200" kern="1200" dirty="0" err="1"/>
            <a:t>ada</a:t>
          </a:r>
          <a:r>
            <a:rPr lang="en-US" sz="1200" kern="1200" dirty="0"/>
            <a:t>) provides the legal basis for </a:t>
          </a:r>
          <a:r>
            <a:rPr lang="en-US" sz="1200" kern="1200" dirty="0" err="1"/>
            <a:t>lep</a:t>
          </a:r>
          <a:r>
            <a:rPr lang="en-US" sz="1200" kern="1200" dirty="0"/>
            <a:t> standards applying to those with poor eyesight or hearing impairments. </a:t>
          </a:r>
        </a:p>
      </dsp:txBody>
      <dsp:txXfrm>
        <a:off x="0" y="2302932"/>
        <a:ext cx="6046132" cy="766894"/>
      </dsp:txXfrm>
    </dsp:sp>
    <dsp:sp modelId="{24490F73-5DB0-4D70-A332-893FD520671F}">
      <dsp:nvSpPr>
        <dsp:cNvPr id="0" name=""/>
        <dsp:cNvSpPr/>
      </dsp:nvSpPr>
      <dsp:spPr>
        <a:xfrm>
          <a:off x="0" y="3069827"/>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D965B585-1117-42DC-B0E3-66DAC87FE357}">
      <dsp:nvSpPr>
        <dsp:cNvPr id="0" name=""/>
        <dsp:cNvSpPr/>
      </dsp:nvSpPr>
      <dsp:spPr>
        <a:xfrm>
          <a:off x="0" y="3069827"/>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We are required to examine our practices to ensure they do not create unintended barriers to access by </a:t>
          </a:r>
          <a:r>
            <a:rPr lang="en-US" sz="1200" kern="1200" dirty="0" err="1"/>
            <a:t>lep</a:t>
          </a:r>
          <a:r>
            <a:rPr lang="en-US" sz="1200" kern="1200" dirty="0"/>
            <a:t> persons. </a:t>
          </a:r>
        </a:p>
      </dsp:txBody>
      <dsp:txXfrm>
        <a:off x="0" y="3069827"/>
        <a:ext cx="6046132" cy="766894"/>
      </dsp:txXfrm>
    </dsp:sp>
    <dsp:sp modelId="{D1125D22-FFEE-4904-BA59-9B89C60B51EA}">
      <dsp:nvSpPr>
        <dsp:cNvPr id="0" name=""/>
        <dsp:cNvSpPr/>
      </dsp:nvSpPr>
      <dsp:spPr>
        <a:xfrm>
          <a:off x="0" y="3836722"/>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F041CF06-B2C0-4430-9157-7A4B2844BD2F}">
      <dsp:nvSpPr>
        <dsp:cNvPr id="0" name=""/>
        <dsp:cNvSpPr/>
      </dsp:nvSpPr>
      <dsp:spPr>
        <a:xfrm>
          <a:off x="0" y="3836722"/>
          <a:ext cx="6046132" cy="7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Provide competent language assistance at no cost to LEP persons.  </a:t>
          </a:r>
        </a:p>
      </dsp:txBody>
      <dsp:txXfrm>
        <a:off x="0" y="3836722"/>
        <a:ext cx="6046132" cy="766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1C94A-A6A6-4307-B14D-B25B4896A73B}">
      <dsp:nvSpPr>
        <dsp:cNvPr id="0" name=""/>
        <dsp:cNvSpPr/>
      </dsp:nvSpPr>
      <dsp:spPr>
        <a:xfrm>
          <a:off x="1583908" y="0"/>
          <a:ext cx="6335636" cy="81371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a:t>use conference hold to place the non-English speaker on hold</a:t>
          </a:r>
        </a:p>
      </dsp:txBody>
      <dsp:txXfrm>
        <a:off x="1583908" y="0"/>
        <a:ext cx="6335636" cy="813717"/>
      </dsp:txXfrm>
    </dsp:sp>
    <dsp:sp modelId="{07BD8B50-4545-4F9E-8696-ACA995EEFB6B}">
      <dsp:nvSpPr>
        <dsp:cNvPr id="0" name=""/>
        <dsp:cNvSpPr/>
      </dsp:nvSpPr>
      <dsp:spPr>
        <a:xfrm>
          <a:off x="0" y="3248"/>
          <a:ext cx="1583909" cy="813717"/>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w="9525" cap="rnd" cmpd="sng" algn="ctr">
          <a:solidFill>
            <a:schemeClr val="accent5">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Use</a:t>
          </a:r>
        </a:p>
      </dsp:txBody>
      <dsp:txXfrm>
        <a:off x="0" y="3248"/>
        <a:ext cx="1583909" cy="813717"/>
      </dsp:txXfrm>
    </dsp:sp>
    <dsp:sp modelId="{94156BF1-E194-482B-AB5E-95F17C75138A}">
      <dsp:nvSpPr>
        <dsp:cNvPr id="0" name=""/>
        <dsp:cNvSpPr/>
      </dsp:nvSpPr>
      <dsp:spPr>
        <a:xfrm>
          <a:off x="1583908" y="865789"/>
          <a:ext cx="6335636" cy="813717"/>
        </a:xfrm>
        <a:prstGeom prst="rect">
          <a:avLst/>
        </a:prstGeom>
        <a:solidFill>
          <a:schemeClr val="accent5">
            <a:tint val="40000"/>
            <a:alpha val="90000"/>
            <a:hueOff val="-97498"/>
            <a:satOff val="-3295"/>
            <a:lumOff val="-270"/>
            <a:alphaOff val="0"/>
          </a:schemeClr>
        </a:solidFill>
        <a:ln w="9525" cap="rnd" cmpd="sng" algn="ctr">
          <a:solidFill>
            <a:schemeClr val="accent5">
              <a:tint val="40000"/>
              <a:alpha val="90000"/>
              <a:hueOff val="-97498"/>
              <a:satOff val="-3295"/>
              <a:lumOff val="-2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dirty="0"/>
            <a:t>dial 1-877-261-6608</a:t>
          </a:r>
        </a:p>
      </dsp:txBody>
      <dsp:txXfrm>
        <a:off x="1583908" y="865789"/>
        <a:ext cx="6335636" cy="813717"/>
      </dsp:txXfrm>
    </dsp:sp>
    <dsp:sp modelId="{A6324F1E-3966-4ED6-AE74-E2406010F10E}">
      <dsp:nvSpPr>
        <dsp:cNvPr id="0" name=""/>
        <dsp:cNvSpPr/>
      </dsp:nvSpPr>
      <dsp:spPr>
        <a:xfrm>
          <a:off x="0" y="865789"/>
          <a:ext cx="1583909" cy="813717"/>
        </a:xfrm>
        <a:prstGeom prst="rect">
          <a:avLst/>
        </a:prstGeom>
        <a:gradFill rotWithShape="0">
          <a:gsLst>
            <a:gs pos="0">
              <a:schemeClr val="accent5">
                <a:hueOff val="-96566"/>
                <a:satOff val="-2585"/>
                <a:lumOff val="-897"/>
                <a:alphaOff val="0"/>
                <a:tint val="96000"/>
                <a:lumMod val="104000"/>
              </a:schemeClr>
            </a:gs>
            <a:gs pos="100000">
              <a:schemeClr val="accent5">
                <a:hueOff val="-96566"/>
                <a:satOff val="-2585"/>
                <a:lumOff val="-897"/>
                <a:alphaOff val="0"/>
                <a:shade val="84000"/>
                <a:lumMod val="84000"/>
              </a:schemeClr>
            </a:gs>
          </a:gsLst>
          <a:lin ang="5400000" scaled="0"/>
        </a:gradFill>
        <a:ln w="9525" cap="rnd" cmpd="sng" algn="ctr">
          <a:solidFill>
            <a:schemeClr val="accent5">
              <a:hueOff val="-96566"/>
              <a:satOff val="-2585"/>
              <a:lumOff val="-897"/>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Dial</a:t>
          </a:r>
        </a:p>
      </dsp:txBody>
      <dsp:txXfrm>
        <a:off x="0" y="865789"/>
        <a:ext cx="1583909" cy="813717"/>
      </dsp:txXfrm>
    </dsp:sp>
    <dsp:sp modelId="{86F793A9-ACFC-4476-A5A6-86FACA3CC4E1}">
      <dsp:nvSpPr>
        <dsp:cNvPr id="0" name=""/>
        <dsp:cNvSpPr/>
      </dsp:nvSpPr>
      <dsp:spPr>
        <a:xfrm>
          <a:off x="1583908" y="1728329"/>
          <a:ext cx="6335636" cy="813717"/>
        </a:xfrm>
        <a:prstGeom prst="rect">
          <a:avLst/>
        </a:prstGeom>
        <a:solidFill>
          <a:schemeClr val="accent5">
            <a:tint val="40000"/>
            <a:alpha val="90000"/>
            <a:hueOff val="-194997"/>
            <a:satOff val="-6590"/>
            <a:lumOff val="-540"/>
            <a:alphaOff val="0"/>
          </a:schemeClr>
        </a:solidFill>
        <a:ln w="9525" cap="rnd" cmpd="sng" algn="ctr">
          <a:solidFill>
            <a:schemeClr val="accent5">
              <a:tint val="40000"/>
              <a:alpha val="90000"/>
              <a:hueOff val="-194997"/>
              <a:satOff val="-6590"/>
              <a:lumOff val="-5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dirty="0"/>
            <a:t>press #1 for Spanish or press #2 for all other languages</a:t>
          </a:r>
        </a:p>
      </dsp:txBody>
      <dsp:txXfrm>
        <a:off x="1583908" y="1728329"/>
        <a:ext cx="6335636" cy="813717"/>
      </dsp:txXfrm>
    </dsp:sp>
    <dsp:sp modelId="{097ACF0B-CED8-4EC4-A60E-1E4408E84F14}">
      <dsp:nvSpPr>
        <dsp:cNvPr id="0" name=""/>
        <dsp:cNvSpPr/>
      </dsp:nvSpPr>
      <dsp:spPr>
        <a:xfrm>
          <a:off x="0" y="1728329"/>
          <a:ext cx="1583909" cy="813717"/>
        </a:xfrm>
        <a:prstGeom prst="rect">
          <a:avLst/>
        </a:prstGeom>
        <a:gradFill rotWithShape="0">
          <a:gsLst>
            <a:gs pos="0">
              <a:schemeClr val="accent5">
                <a:hueOff val="-193133"/>
                <a:satOff val="-5170"/>
                <a:lumOff val="-1793"/>
                <a:alphaOff val="0"/>
                <a:tint val="96000"/>
                <a:lumMod val="104000"/>
              </a:schemeClr>
            </a:gs>
            <a:gs pos="100000">
              <a:schemeClr val="accent5">
                <a:hueOff val="-193133"/>
                <a:satOff val="-5170"/>
                <a:lumOff val="-1793"/>
                <a:alphaOff val="0"/>
                <a:shade val="84000"/>
                <a:lumMod val="84000"/>
              </a:schemeClr>
            </a:gs>
          </a:gsLst>
          <a:lin ang="5400000" scaled="0"/>
        </a:gradFill>
        <a:ln w="9525" cap="rnd" cmpd="sng" algn="ctr">
          <a:solidFill>
            <a:schemeClr val="accent5">
              <a:hueOff val="-193133"/>
              <a:satOff val="-5170"/>
              <a:lumOff val="-1793"/>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Press</a:t>
          </a:r>
        </a:p>
      </dsp:txBody>
      <dsp:txXfrm>
        <a:off x="0" y="1728329"/>
        <a:ext cx="1583909" cy="813717"/>
      </dsp:txXfrm>
    </dsp:sp>
    <dsp:sp modelId="{2184F2FF-73A4-4CCC-8399-E30F5B580148}">
      <dsp:nvSpPr>
        <dsp:cNvPr id="0" name=""/>
        <dsp:cNvSpPr/>
      </dsp:nvSpPr>
      <dsp:spPr>
        <a:xfrm>
          <a:off x="1583908" y="2615282"/>
          <a:ext cx="6335636" cy="813717"/>
        </a:xfrm>
        <a:prstGeom prst="rect">
          <a:avLst/>
        </a:prstGeom>
        <a:solidFill>
          <a:schemeClr val="accent5">
            <a:tint val="40000"/>
            <a:alpha val="90000"/>
            <a:hueOff val="-292495"/>
            <a:satOff val="-9885"/>
            <a:lumOff val="-810"/>
            <a:alphaOff val="0"/>
          </a:schemeClr>
        </a:solidFill>
        <a:ln w="9525" cap="rnd" cmpd="sng" algn="ctr">
          <a:solidFill>
            <a:schemeClr val="accent5">
              <a:tint val="40000"/>
              <a:alpha val="90000"/>
              <a:hueOff val="-292495"/>
              <a:satOff val="-9885"/>
              <a:lumOff val="-8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a:t>speak the name of the language at the prompt. </a:t>
          </a:r>
        </a:p>
      </dsp:txBody>
      <dsp:txXfrm>
        <a:off x="1583908" y="2615282"/>
        <a:ext cx="6335636" cy="813717"/>
      </dsp:txXfrm>
    </dsp:sp>
    <dsp:sp modelId="{5F1BD267-768A-41B8-9294-2DBD9BFFC633}">
      <dsp:nvSpPr>
        <dsp:cNvPr id="0" name=""/>
        <dsp:cNvSpPr/>
      </dsp:nvSpPr>
      <dsp:spPr>
        <a:xfrm>
          <a:off x="0" y="2590870"/>
          <a:ext cx="1583909" cy="813717"/>
        </a:xfrm>
        <a:prstGeom prst="rect">
          <a:avLst/>
        </a:prstGeom>
        <a:gradFill rotWithShape="0">
          <a:gsLst>
            <a:gs pos="0">
              <a:schemeClr val="accent5">
                <a:hueOff val="-289699"/>
                <a:satOff val="-7755"/>
                <a:lumOff val="-2690"/>
                <a:alphaOff val="0"/>
                <a:tint val="96000"/>
                <a:lumMod val="104000"/>
              </a:schemeClr>
            </a:gs>
            <a:gs pos="100000">
              <a:schemeClr val="accent5">
                <a:hueOff val="-289699"/>
                <a:satOff val="-7755"/>
                <a:lumOff val="-2690"/>
                <a:alphaOff val="0"/>
                <a:shade val="84000"/>
                <a:lumMod val="84000"/>
              </a:schemeClr>
            </a:gs>
          </a:gsLst>
          <a:lin ang="5400000" scaled="0"/>
        </a:gradFill>
        <a:ln w="9525" cap="rnd" cmpd="sng" algn="ctr">
          <a:solidFill>
            <a:schemeClr val="accent5">
              <a:hueOff val="-289699"/>
              <a:satOff val="-7755"/>
              <a:lumOff val="-269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Speak</a:t>
          </a:r>
        </a:p>
      </dsp:txBody>
      <dsp:txXfrm>
        <a:off x="0" y="2590870"/>
        <a:ext cx="1583909" cy="813717"/>
      </dsp:txXfrm>
    </dsp:sp>
    <dsp:sp modelId="{30C1F616-8939-4533-92D3-164F5B1A2DC6}">
      <dsp:nvSpPr>
        <dsp:cNvPr id="0" name=""/>
        <dsp:cNvSpPr/>
      </dsp:nvSpPr>
      <dsp:spPr>
        <a:xfrm>
          <a:off x="1583908" y="3453411"/>
          <a:ext cx="6335636" cy="813717"/>
        </a:xfrm>
        <a:prstGeom prst="rect">
          <a:avLst/>
        </a:prstGeom>
        <a:solidFill>
          <a:schemeClr val="accent5">
            <a:tint val="40000"/>
            <a:alpha val="90000"/>
            <a:hueOff val="-389993"/>
            <a:satOff val="-13181"/>
            <a:lumOff val="-1081"/>
            <a:alphaOff val="0"/>
          </a:schemeClr>
        </a:solidFill>
        <a:ln w="9525" cap="rnd" cmpd="sng" algn="ctr">
          <a:solidFill>
            <a:schemeClr val="accent5">
              <a:tint val="40000"/>
              <a:alpha val="90000"/>
              <a:hueOff val="-389993"/>
              <a:satOff val="-13181"/>
              <a:lumOff val="-10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t" anchorCtr="0">
          <a:noAutofit/>
        </a:bodyPr>
        <a:lstStyle/>
        <a:p>
          <a:pPr marL="0" lvl="0" indent="0" algn="l" defTabSz="488950">
            <a:lnSpc>
              <a:spcPct val="90000"/>
            </a:lnSpc>
            <a:spcBef>
              <a:spcPct val="0"/>
            </a:spcBef>
            <a:spcAft>
              <a:spcPct val="35000"/>
            </a:spcAft>
            <a:buNone/>
          </a:pPr>
          <a:r>
            <a:rPr lang="en-US" sz="1100" kern="1200" dirty="0"/>
            <a:t>enter on your telephone keypad or provide the representative: </a:t>
          </a:r>
        </a:p>
        <a:p>
          <a:pPr marL="57150" lvl="1" indent="-57150" algn="l" defTabSz="400050">
            <a:lnSpc>
              <a:spcPct val="90000"/>
            </a:lnSpc>
            <a:spcBef>
              <a:spcPct val="0"/>
            </a:spcBef>
            <a:spcAft>
              <a:spcPct val="15000"/>
            </a:spcAft>
            <a:buChar char="•"/>
          </a:pPr>
          <a:r>
            <a:rPr lang="en-US" sz="900" kern="1200" dirty="0"/>
            <a:t>The six- digit client id</a:t>
          </a:r>
        </a:p>
        <a:p>
          <a:pPr marL="57150" lvl="1" indent="-57150" algn="l" defTabSz="400050">
            <a:lnSpc>
              <a:spcPct val="90000"/>
            </a:lnSpc>
            <a:spcBef>
              <a:spcPct val="0"/>
            </a:spcBef>
            <a:spcAft>
              <a:spcPct val="15000"/>
            </a:spcAft>
            <a:buChar char="•"/>
          </a:pPr>
          <a:r>
            <a:rPr lang="en-US" sz="900" kern="1200" dirty="0"/>
            <a:t>Organization name</a:t>
          </a:r>
        </a:p>
        <a:p>
          <a:pPr marL="57150" lvl="1" indent="-57150" algn="l" defTabSz="400050">
            <a:lnSpc>
              <a:spcPct val="90000"/>
            </a:lnSpc>
            <a:spcBef>
              <a:spcPct val="0"/>
            </a:spcBef>
            <a:spcAft>
              <a:spcPct val="15000"/>
            </a:spcAft>
            <a:buChar char="•"/>
          </a:pPr>
          <a:r>
            <a:rPr lang="en-US" sz="900" kern="1200" dirty="0"/>
            <a:t>Personal code</a:t>
          </a:r>
        </a:p>
      </dsp:txBody>
      <dsp:txXfrm>
        <a:off x="1583908" y="3453411"/>
        <a:ext cx="6335636" cy="813717"/>
      </dsp:txXfrm>
    </dsp:sp>
    <dsp:sp modelId="{73B83C97-A9DC-4E47-A426-0C0E590866F6}">
      <dsp:nvSpPr>
        <dsp:cNvPr id="0" name=""/>
        <dsp:cNvSpPr/>
      </dsp:nvSpPr>
      <dsp:spPr>
        <a:xfrm>
          <a:off x="0" y="3453411"/>
          <a:ext cx="1583909" cy="813717"/>
        </a:xfrm>
        <a:prstGeom prst="rect">
          <a:avLst/>
        </a:prstGeom>
        <a:gradFill rotWithShape="0">
          <a:gsLst>
            <a:gs pos="0">
              <a:schemeClr val="accent5">
                <a:hueOff val="-386266"/>
                <a:satOff val="-10340"/>
                <a:lumOff val="-3587"/>
                <a:alphaOff val="0"/>
                <a:tint val="96000"/>
                <a:lumMod val="104000"/>
              </a:schemeClr>
            </a:gs>
            <a:gs pos="100000">
              <a:schemeClr val="accent5">
                <a:hueOff val="-386266"/>
                <a:satOff val="-10340"/>
                <a:lumOff val="-3587"/>
                <a:alphaOff val="0"/>
                <a:shade val="84000"/>
                <a:lumMod val="84000"/>
              </a:schemeClr>
            </a:gs>
          </a:gsLst>
          <a:lin ang="5400000" scaled="0"/>
        </a:gradFill>
        <a:ln w="9525" cap="rnd" cmpd="sng" algn="ctr">
          <a:solidFill>
            <a:schemeClr val="accent5">
              <a:hueOff val="-386266"/>
              <a:satOff val="-10340"/>
              <a:lumOff val="-3587"/>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dirty="0"/>
            <a:t>Enter </a:t>
          </a:r>
        </a:p>
      </dsp:txBody>
      <dsp:txXfrm>
        <a:off x="0" y="3453411"/>
        <a:ext cx="1583909" cy="813717"/>
      </dsp:txXfrm>
    </dsp:sp>
    <dsp:sp modelId="{2B4DCFBB-4C30-45F2-B75A-EDA475AD9289}">
      <dsp:nvSpPr>
        <dsp:cNvPr id="0" name=""/>
        <dsp:cNvSpPr/>
      </dsp:nvSpPr>
      <dsp:spPr>
        <a:xfrm>
          <a:off x="1583908" y="4315952"/>
          <a:ext cx="6335636" cy="813717"/>
        </a:xfrm>
        <a:prstGeom prst="rect">
          <a:avLst/>
        </a:prstGeom>
        <a:solidFill>
          <a:schemeClr val="accent5">
            <a:tint val="40000"/>
            <a:alpha val="90000"/>
            <a:hueOff val="-487491"/>
            <a:satOff val="-16476"/>
            <a:lumOff val="-1351"/>
            <a:alphaOff val="0"/>
          </a:schemeClr>
        </a:solidFill>
        <a:ln w="9525" cap="rnd" cmpd="sng" algn="ctr">
          <a:solidFill>
            <a:schemeClr val="accent5">
              <a:tint val="40000"/>
              <a:alpha val="90000"/>
              <a:hueOff val="-487491"/>
              <a:satOff val="-16476"/>
              <a:lumOff val="-13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dirty="0"/>
            <a:t>an interpreter will be connected to the call</a:t>
          </a:r>
        </a:p>
      </dsp:txBody>
      <dsp:txXfrm>
        <a:off x="1583908" y="4315952"/>
        <a:ext cx="6335636" cy="813717"/>
      </dsp:txXfrm>
    </dsp:sp>
    <dsp:sp modelId="{7789F171-7E83-474B-8649-68E8297F7EA2}">
      <dsp:nvSpPr>
        <dsp:cNvPr id="0" name=""/>
        <dsp:cNvSpPr/>
      </dsp:nvSpPr>
      <dsp:spPr>
        <a:xfrm>
          <a:off x="0" y="4315952"/>
          <a:ext cx="1583909" cy="813717"/>
        </a:xfrm>
        <a:prstGeom prst="rect">
          <a:avLst/>
        </a:prstGeom>
        <a:gradFill rotWithShape="0">
          <a:gsLst>
            <a:gs pos="0">
              <a:schemeClr val="accent5">
                <a:hueOff val="-482832"/>
                <a:satOff val="-12925"/>
                <a:lumOff val="-4484"/>
                <a:alphaOff val="0"/>
                <a:tint val="96000"/>
                <a:lumMod val="104000"/>
              </a:schemeClr>
            </a:gs>
            <a:gs pos="100000">
              <a:schemeClr val="accent5">
                <a:hueOff val="-482832"/>
                <a:satOff val="-12925"/>
                <a:lumOff val="-4484"/>
                <a:alphaOff val="0"/>
                <a:shade val="84000"/>
                <a:lumMod val="84000"/>
              </a:schemeClr>
            </a:gs>
          </a:gsLst>
          <a:lin ang="5400000" scaled="0"/>
        </a:gradFill>
        <a:ln w="9525" cap="rnd" cmpd="sng" algn="ctr">
          <a:solidFill>
            <a:schemeClr val="accent5">
              <a:hueOff val="-482832"/>
              <a:satOff val="-12925"/>
              <a:lumOff val="-4484"/>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4315952"/>
        <a:ext cx="1583909" cy="813717"/>
      </dsp:txXfrm>
    </dsp:sp>
    <dsp:sp modelId="{6505C3AD-7BBE-408F-845E-2E09C584FD35}">
      <dsp:nvSpPr>
        <dsp:cNvPr id="0" name=""/>
        <dsp:cNvSpPr/>
      </dsp:nvSpPr>
      <dsp:spPr>
        <a:xfrm>
          <a:off x="1583908" y="5178493"/>
          <a:ext cx="6335636" cy="813717"/>
        </a:xfrm>
        <a:prstGeom prst="rect">
          <a:avLst/>
        </a:prstGeom>
        <a:solidFill>
          <a:schemeClr val="accent5">
            <a:tint val="40000"/>
            <a:alpha val="90000"/>
            <a:hueOff val="-584990"/>
            <a:satOff val="-19771"/>
            <a:lumOff val="-1621"/>
            <a:alphaOff val="0"/>
          </a:schemeClr>
        </a:solidFill>
        <a:ln w="9525" cap="rnd" cmpd="sng" algn="ctr">
          <a:solidFill>
            <a:schemeClr val="accent5">
              <a:tint val="40000"/>
              <a:alpha val="90000"/>
              <a:hueOff val="-584990"/>
              <a:satOff val="-19771"/>
              <a:lumOff val="-16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dirty="0"/>
            <a:t>brief the interpreter.  Summarize what you wish to accomplish and give any special instructions </a:t>
          </a:r>
        </a:p>
      </dsp:txBody>
      <dsp:txXfrm>
        <a:off x="1583908" y="5178493"/>
        <a:ext cx="6335636" cy="813717"/>
      </dsp:txXfrm>
    </dsp:sp>
    <dsp:sp modelId="{755EA6E5-4F98-498D-9EFE-478E4BD73C44}">
      <dsp:nvSpPr>
        <dsp:cNvPr id="0" name=""/>
        <dsp:cNvSpPr/>
      </dsp:nvSpPr>
      <dsp:spPr>
        <a:xfrm>
          <a:off x="0" y="5178493"/>
          <a:ext cx="1583909" cy="813717"/>
        </a:xfrm>
        <a:prstGeom prst="rect">
          <a:avLst/>
        </a:prstGeom>
        <a:gradFill rotWithShape="0">
          <a:gsLst>
            <a:gs pos="0">
              <a:schemeClr val="accent5">
                <a:hueOff val="-579399"/>
                <a:satOff val="-15510"/>
                <a:lumOff val="-5380"/>
                <a:alphaOff val="0"/>
                <a:tint val="96000"/>
                <a:lumMod val="104000"/>
              </a:schemeClr>
            </a:gs>
            <a:gs pos="100000">
              <a:schemeClr val="accent5">
                <a:hueOff val="-579399"/>
                <a:satOff val="-15510"/>
                <a:lumOff val="-5380"/>
                <a:alphaOff val="0"/>
                <a:shade val="84000"/>
                <a:lumMod val="84000"/>
              </a:schemeClr>
            </a:gs>
          </a:gsLst>
          <a:lin ang="5400000" scaled="0"/>
        </a:gradFill>
        <a:ln w="9525" cap="rnd" cmpd="sng" algn="ctr">
          <a:solidFill>
            <a:schemeClr val="accent5">
              <a:hueOff val="-579399"/>
              <a:satOff val="-15510"/>
              <a:lumOff val="-538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Brief</a:t>
          </a:r>
        </a:p>
      </dsp:txBody>
      <dsp:txXfrm>
        <a:off x="0" y="5178493"/>
        <a:ext cx="1583909" cy="813717"/>
      </dsp:txXfrm>
    </dsp:sp>
    <dsp:sp modelId="{B92B632A-FE9A-48E8-88A8-E280A1645DE5}">
      <dsp:nvSpPr>
        <dsp:cNvPr id="0" name=""/>
        <dsp:cNvSpPr/>
      </dsp:nvSpPr>
      <dsp:spPr>
        <a:xfrm>
          <a:off x="1583908" y="6041034"/>
          <a:ext cx="6335636" cy="813717"/>
        </a:xfrm>
        <a:prstGeom prst="rect">
          <a:avLst/>
        </a:prstGeom>
        <a:solidFill>
          <a:schemeClr val="accent5">
            <a:tint val="40000"/>
            <a:alpha val="90000"/>
            <a:hueOff val="-682488"/>
            <a:satOff val="-23066"/>
            <a:lumOff val="-1891"/>
            <a:alphaOff val="0"/>
          </a:schemeClr>
        </a:solidFill>
        <a:ln w="9525" cap="rnd" cmpd="sng" algn="ctr">
          <a:solidFill>
            <a:schemeClr val="accent5">
              <a:tint val="40000"/>
              <a:alpha val="90000"/>
              <a:hueOff val="-682488"/>
              <a:satOff val="-23066"/>
              <a:lumOff val="-18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929" tIns="206684" rIns="122929" bIns="206684" numCol="1" spcCol="1270" anchor="ctr" anchorCtr="0">
          <a:noAutofit/>
        </a:bodyPr>
        <a:lstStyle/>
        <a:p>
          <a:pPr marL="0" lvl="0" indent="0" algn="l" defTabSz="488950">
            <a:lnSpc>
              <a:spcPct val="90000"/>
            </a:lnSpc>
            <a:spcBef>
              <a:spcPct val="0"/>
            </a:spcBef>
            <a:spcAft>
              <a:spcPct val="35000"/>
            </a:spcAft>
            <a:buNone/>
          </a:pPr>
          <a:r>
            <a:rPr lang="en-US" sz="1100" kern="1200" dirty="0"/>
            <a:t>add the non-English speaker to the line </a:t>
          </a:r>
        </a:p>
      </dsp:txBody>
      <dsp:txXfrm>
        <a:off x="1583908" y="6041034"/>
        <a:ext cx="6335636" cy="813717"/>
      </dsp:txXfrm>
    </dsp:sp>
    <dsp:sp modelId="{998A37C1-B97F-4BEC-ADC0-D6FEC4FF9007}">
      <dsp:nvSpPr>
        <dsp:cNvPr id="0" name=""/>
        <dsp:cNvSpPr/>
      </dsp:nvSpPr>
      <dsp:spPr>
        <a:xfrm>
          <a:off x="0" y="6041034"/>
          <a:ext cx="1583909" cy="813717"/>
        </a:xfrm>
        <a:prstGeom prst="rect">
          <a:avLst/>
        </a:prstGeom>
        <a:gradFill rotWithShape="0">
          <a:gsLst>
            <a:gs pos="0">
              <a:schemeClr val="accent5">
                <a:hueOff val="-675965"/>
                <a:satOff val="-18095"/>
                <a:lumOff val="-6277"/>
                <a:alphaOff val="0"/>
                <a:tint val="96000"/>
                <a:lumMod val="104000"/>
              </a:schemeClr>
            </a:gs>
            <a:gs pos="100000">
              <a:schemeClr val="accent5">
                <a:hueOff val="-675965"/>
                <a:satOff val="-18095"/>
                <a:lumOff val="-6277"/>
                <a:alphaOff val="0"/>
                <a:shade val="84000"/>
                <a:lumMod val="84000"/>
              </a:schemeClr>
            </a:gs>
          </a:gsLst>
          <a:lin ang="5400000" scaled="0"/>
        </a:gradFill>
        <a:ln w="9525" cap="rnd" cmpd="sng" algn="ctr">
          <a:solidFill>
            <a:schemeClr val="accent5">
              <a:hueOff val="-675965"/>
              <a:satOff val="-18095"/>
              <a:lumOff val="-6277"/>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3815" tIns="80377" rIns="83815" bIns="80377" numCol="1" spcCol="1270" anchor="ctr" anchorCtr="0">
          <a:noAutofit/>
        </a:bodyPr>
        <a:lstStyle/>
        <a:p>
          <a:pPr marL="0" lvl="0" indent="0" algn="ctr" defTabSz="622300">
            <a:lnSpc>
              <a:spcPct val="90000"/>
            </a:lnSpc>
            <a:spcBef>
              <a:spcPct val="0"/>
            </a:spcBef>
            <a:spcAft>
              <a:spcPct val="35000"/>
            </a:spcAft>
            <a:buNone/>
          </a:pPr>
          <a:r>
            <a:rPr lang="en-US" sz="1400" kern="1200"/>
            <a:t>Add</a:t>
          </a:r>
        </a:p>
      </dsp:txBody>
      <dsp:txXfrm>
        <a:off x="0" y="6041034"/>
        <a:ext cx="1583909" cy="81371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11/3/2023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incondelemprendedor.es/top-10-mejores-test-del-emprendedor/"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192F-3A61-43C9-9D91-E92B74E0D7C5}"/>
              </a:ext>
            </a:extLst>
          </p:cNvPr>
          <p:cNvSpPr>
            <a:spLocks noGrp="1"/>
          </p:cNvSpPr>
          <p:nvPr>
            <p:ph type="ctrTitle"/>
          </p:nvPr>
        </p:nvSpPr>
        <p:spPr>
          <a:xfrm>
            <a:off x="1751012" y="609601"/>
            <a:ext cx="8676222" cy="1741713"/>
          </a:xfrm>
        </p:spPr>
        <p:txBody>
          <a:bodyPr>
            <a:normAutofit fontScale="90000"/>
          </a:bodyPr>
          <a:lstStyle/>
          <a:p>
            <a:r>
              <a:rPr lang="en-US" dirty="0"/>
              <a:t>Central State Community Services Annual Corporate Compliance Training </a:t>
            </a:r>
          </a:p>
        </p:txBody>
      </p:sp>
      <p:sp>
        <p:nvSpPr>
          <p:cNvPr id="3" name="Subtitle 2">
            <a:extLst>
              <a:ext uri="{FF2B5EF4-FFF2-40B4-BE49-F238E27FC236}">
                <a16:creationId xmlns:a16="http://schemas.microsoft.com/office/drawing/2014/main" id="{BDE6F472-53B6-46EA-B788-4CA9954C5585}"/>
              </a:ext>
            </a:extLst>
          </p:cNvPr>
          <p:cNvSpPr>
            <a:spLocks noGrp="1"/>
          </p:cNvSpPr>
          <p:nvPr>
            <p:ph type="subTitle" idx="1"/>
          </p:nvPr>
        </p:nvSpPr>
        <p:spPr>
          <a:xfrm>
            <a:off x="1939698" y="2768600"/>
            <a:ext cx="8676222" cy="976086"/>
          </a:xfrm>
        </p:spPr>
        <p:txBody>
          <a:bodyPr>
            <a:normAutofit/>
          </a:bodyPr>
          <a:lstStyle/>
          <a:p>
            <a:r>
              <a:rPr lang="en-US" sz="3200" b="1" dirty="0"/>
              <a:t>Limited English proficiency</a:t>
            </a:r>
          </a:p>
        </p:txBody>
      </p:sp>
    </p:spTree>
    <p:custDataLst>
      <p:tags r:id="rId1"/>
    </p:custDataLst>
    <p:extLst>
      <p:ext uri="{BB962C8B-B14F-4D97-AF65-F5344CB8AC3E}">
        <p14:creationId xmlns:p14="http://schemas.microsoft.com/office/powerpoint/2010/main" val="28893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582D-A8DF-430D-8637-F810D587954E}"/>
              </a:ext>
            </a:extLst>
          </p:cNvPr>
          <p:cNvSpPr>
            <a:spLocks noGrp="1"/>
          </p:cNvSpPr>
          <p:nvPr>
            <p:ph type="title"/>
          </p:nvPr>
        </p:nvSpPr>
        <p:spPr>
          <a:xfrm>
            <a:off x="974179" y="714375"/>
            <a:ext cx="3332955" cy="5076826"/>
          </a:xfrm>
        </p:spPr>
        <p:txBody>
          <a:bodyPr anchor="ctr">
            <a:normAutofit/>
          </a:bodyPr>
          <a:lstStyle/>
          <a:p>
            <a:r>
              <a:rPr lang="en-US" sz="4000" dirty="0"/>
              <a:t>Objectives	</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64D3C7B-7293-45A9-A1E7-61A10C28AF30}"/>
              </a:ext>
            </a:extLst>
          </p:cNvPr>
          <p:cNvSpPr>
            <a:spLocks noGrp="1"/>
          </p:cNvSpPr>
          <p:nvPr>
            <p:ph idx="1"/>
          </p:nvPr>
        </p:nvSpPr>
        <p:spPr>
          <a:xfrm>
            <a:off x="4973046" y="714375"/>
            <a:ext cx="6253751" cy="5076825"/>
          </a:xfrm>
        </p:spPr>
        <p:txBody>
          <a:bodyPr>
            <a:normAutofit/>
          </a:bodyPr>
          <a:lstStyle/>
          <a:p>
            <a:r>
              <a:rPr lang="en-US" dirty="0">
                <a:solidFill>
                  <a:schemeClr val="tx1"/>
                </a:solidFill>
              </a:rPr>
              <a:t>This training is designed to assist the employee in becoming familiar with accommodating persons with Limited English proficiency (</a:t>
            </a:r>
            <a:r>
              <a:rPr lang="en-US" dirty="0" err="1">
                <a:solidFill>
                  <a:schemeClr val="tx1"/>
                </a:solidFill>
              </a:rPr>
              <a:t>lep</a:t>
            </a:r>
            <a:r>
              <a:rPr lang="en-US" dirty="0">
                <a:solidFill>
                  <a:schemeClr val="tx1"/>
                </a:solidFill>
              </a:rPr>
              <a:t>).  </a:t>
            </a:r>
          </a:p>
          <a:p>
            <a:r>
              <a:rPr lang="en-US" dirty="0">
                <a:solidFill>
                  <a:schemeClr val="tx1"/>
                </a:solidFill>
              </a:rPr>
              <a:t>Limited English proficiency is defined as the inability to speak, read, write, or understand English at a level that permits effective interaction with health care providers.  </a:t>
            </a:r>
          </a:p>
          <a:p>
            <a:r>
              <a:rPr lang="en-US" dirty="0">
                <a:solidFill>
                  <a:schemeClr val="tx1"/>
                </a:solidFill>
              </a:rPr>
              <a:t>This training is applicable to all employees and provides an initial understanding of the topic.  It includes three basic areas: </a:t>
            </a:r>
          </a:p>
          <a:p>
            <a:pPr lvl="1"/>
            <a:r>
              <a:rPr lang="en-US" dirty="0">
                <a:solidFill>
                  <a:schemeClr val="tx1"/>
                </a:solidFill>
              </a:rPr>
              <a:t>1.  Our intent</a:t>
            </a:r>
          </a:p>
          <a:p>
            <a:pPr lvl="1"/>
            <a:r>
              <a:rPr lang="en-US" dirty="0">
                <a:solidFill>
                  <a:schemeClr val="tx1"/>
                </a:solidFill>
              </a:rPr>
              <a:t>2.  our legal responsibility</a:t>
            </a:r>
          </a:p>
          <a:p>
            <a:pPr lvl="1"/>
            <a:r>
              <a:rPr lang="en-US" dirty="0">
                <a:solidFill>
                  <a:schemeClr val="tx1"/>
                </a:solidFill>
              </a:rPr>
              <a:t>3.  our agency’s policies on </a:t>
            </a:r>
            <a:r>
              <a:rPr lang="en-US" dirty="0" err="1">
                <a:solidFill>
                  <a:schemeClr val="tx1"/>
                </a:solidFill>
              </a:rPr>
              <a:t>lep</a:t>
            </a:r>
            <a:endParaRPr lang="en-US" dirty="0">
              <a:solidFill>
                <a:schemeClr val="tx1"/>
              </a:solidFill>
            </a:endParaRPr>
          </a:p>
        </p:txBody>
      </p:sp>
    </p:spTree>
    <p:custDataLst>
      <p:tags r:id="rId1"/>
    </p:custDataLst>
    <p:extLst>
      <p:ext uri="{BB962C8B-B14F-4D97-AF65-F5344CB8AC3E}">
        <p14:creationId xmlns:p14="http://schemas.microsoft.com/office/powerpoint/2010/main" val="38135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680D-492F-498F-B146-836EF27CEA6A}"/>
              </a:ext>
            </a:extLst>
          </p:cNvPr>
          <p:cNvSpPr>
            <a:spLocks noGrp="1"/>
          </p:cNvSpPr>
          <p:nvPr>
            <p:ph type="title"/>
          </p:nvPr>
        </p:nvSpPr>
        <p:spPr>
          <a:xfrm>
            <a:off x="1141413" y="609600"/>
            <a:ext cx="9905998" cy="1468582"/>
          </a:xfrm>
        </p:spPr>
        <p:txBody>
          <a:bodyPr>
            <a:normAutofit/>
          </a:bodyPr>
          <a:lstStyle/>
          <a:p>
            <a:r>
              <a:rPr lang="en-US" dirty="0"/>
              <a:t>Guidelines	</a:t>
            </a:r>
          </a:p>
        </p:txBody>
      </p:sp>
      <p:graphicFrame>
        <p:nvGraphicFramePr>
          <p:cNvPr id="5" name="Content Placeholder 2">
            <a:extLst>
              <a:ext uri="{FF2B5EF4-FFF2-40B4-BE49-F238E27FC236}">
                <a16:creationId xmlns:a16="http://schemas.microsoft.com/office/drawing/2014/main" id="{174C6AC3-F8B7-48C7-B571-DD4F84081195}"/>
              </a:ext>
            </a:extLst>
          </p:cNvPr>
          <p:cNvGraphicFramePr>
            <a:graphicFrameLocks noGrp="1"/>
          </p:cNvGraphicFramePr>
          <p:nvPr>
            <p:ph idx="1"/>
            <p:extLst>
              <p:ext uri="{D42A27DB-BD31-4B8C-83A1-F6EECF244321}">
                <p14:modId xmlns:p14="http://schemas.microsoft.com/office/powerpoint/2010/main" val="3471728428"/>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365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B44886-047B-4C3D-B24D-40372BAF6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437374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0" name="Rectangle 19">
            <a:extLst>
              <a:ext uri="{FF2B5EF4-FFF2-40B4-BE49-F238E27FC236}">
                <a16:creationId xmlns:a16="http://schemas.microsoft.com/office/drawing/2014/main" id="{C69F3D2E-2D8E-4CC9-A453-44EB58CF1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4462271"/>
            <a:ext cx="12192000" cy="2395728"/>
          </a:xfrm>
          <a:prstGeom prst="rect">
            <a:avLst/>
          </a:prstGeom>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76347-4D06-469A-9116-574A0C92B331}"/>
              </a:ext>
            </a:extLst>
          </p:cNvPr>
          <p:cNvSpPr>
            <a:spLocks noGrp="1"/>
          </p:cNvSpPr>
          <p:nvPr>
            <p:ph type="title"/>
          </p:nvPr>
        </p:nvSpPr>
        <p:spPr>
          <a:xfrm>
            <a:off x="708558" y="556205"/>
            <a:ext cx="2879044" cy="1087109"/>
          </a:xfrm>
        </p:spPr>
        <p:txBody>
          <a:bodyPr anchor="t">
            <a:normAutofit/>
          </a:bodyPr>
          <a:lstStyle/>
          <a:p>
            <a:r>
              <a:rPr lang="en-US" sz="3600" dirty="0"/>
              <a:t>Our Intent</a:t>
            </a:r>
          </a:p>
        </p:txBody>
      </p:sp>
      <p:cxnSp>
        <p:nvCxnSpPr>
          <p:cNvPr id="22" name="Straight Connector 21">
            <a:extLst>
              <a:ext uri="{FF2B5EF4-FFF2-40B4-BE49-F238E27FC236}">
                <a16:creationId xmlns:a16="http://schemas.microsoft.com/office/drawing/2014/main" id="{56319A8F-DEC0-498D-AD34-743F1F8741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 y="4373740"/>
            <a:ext cx="12188952"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Rectangle 23">
            <a:extLst>
              <a:ext uri="{FF2B5EF4-FFF2-40B4-BE49-F238E27FC236}">
                <a16:creationId xmlns:a16="http://schemas.microsoft.com/office/drawing/2014/main" id="{7D96F023-07C3-410F-8214-C77FAA8E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3907334"/>
            <a:ext cx="12192000" cy="466406"/>
          </a:xfrm>
          <a:prstGeom prst="rect">
            <a:avLst/>
          </a:prstGeom>
          <a:gradFill>
            <a:gsLst>
              <a:gs pos="0">
                <a:srgbClr val="363D46"/>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BE600C79-AAC7-43E7-8D2E-D0E37BFF3E0F}"/>
              </a:ext>
            </a:extLst>
          </p:cNvPr>
          <p:cNvGraphicFramePr>
            <a:graphicFrameLocks noGrp="1"/>
          </p:cNvGraphicFramePr>
          <p:nvPr>
            <p:ph idx="1"/>
            <p:extLst>
              <p:ext uri="{D42A27DB-BD31-4B8C-83A1-F6EECF244321}">
                <p14:modId xmlns:p14="http://schemas.microsoft.com/office/powerpoint/2010/main" val="3694543342"/>
              </p:ext>
            </p:extLst>
          </p:nvPr>
        </p:nvGraphicFramePr>
        <p:xfrm>
          <a:off x="3338287" y="246745"/>
          <a:ext cx="8679542" cy="622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0263-7C14-44AC-91AC-9F22625BABBA}"/>
              </a:ext>
            </a:extLst>
          </p:cNvPr>
          <p:cNvSpPr>
            <a:spLocks noGrp="1"/>
          </p:cNvSpPr>
          <p:nvPr>
            <p:ph type="title"/>
          </p:nvPr>
        </p:nvSpPr>
        <p:spPr>
          <a:xfrm>
            <a:off x="669851" y="1430179"/>
            <a:ext cx="3029313" cy="3675908"/>
          </a:xfrm>
        </p:spPr>
        <p:txBody>
          <a:bodyPr anchor="ctr">
            <a:normAutofit/>
          </a:bodyPr>
          <a:lstStyle/>
          <a:p>
            <a:pPr algn="ctr"/>
            <a:r>
              <a:rPr lang="en-US" sz="4000" dirty="0"/>
              <a:t>Legal basis for </a:t>
            </a:r>
            <a:r>
              <a:rPr lang="en-US" sz="4000" dirty="0" err="1"/>
              <a:t>lep</a:t>
            </a:r>
            <a:r>
              <a:rPr lang="en-US" sz="4000" dirty="0"/>
              <a:t>	</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A1D39FC0-8A47-4D73-8BE4-58D3C2971C5A}"/>
              </a:ext>
            </a:extLst>
          </p:cNvPr>
          <p:cNvGraphicFramePr>
            <a:graphicFrameLocks noGrp="1"/>
          </p:cNvGraphicFramePr>
          <p:nvPr>
            <p:ph idx="1"/>
            <p:extLst>
              <p:ext uri="{D42A27DB-BD31-4B8C-83A1-F6EECF244321}">
                <p14:modId xmlns:p14="http://schemas.microsoft.com/office/powerpoint/2010/main" val="3178188049"/>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9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BE6E6A-92A3-4455-9DD6-C81C7B43B464}"/>
              </a:ext>
            </a:extLst>
          </p:cNvPr>
          <p:cNvSpPr>
            <a:spLocks noGrp="1"/>
          </p:cNvSpPr>
          <p:nvPr>
            <p:ph type="title"/>
          </p:nvPr>
        </p:nvSpPr>
        <p:spPr>
          <a:xfrm>
            <a:off x="1141413" y="609600"/>
            <a:ext cx="9905998" cy="1065451"/>
          </a:xfrm>
        </p:spPr>
        <p:txBody>
          <a:bodyPr>
            <a:normAutofit/>
          </a:bodyPr>
          <a:lstStyle/>
          <a:p>
            <a:pPr algn="ctr"/>
            <a:r>
              <a:rPr lang="en-US" dirty="0">
                <a:solidFill>
                  <a:srgbClr val="BFBFBF"/>
                </a:solidFill>
              </a:rPr>
              <a:t>More guidelines</a:t>
            </a:r>
          </a:p>
        </p:txBody>
      </p:sp>
      <p:sp>
        <p:nvSpPr>
          <p:cNvPr id="3" name="Content Placeholder 2">
            <a:extLst>
              <a:ext uri="{FF2B5EF4-FFF2-40B4-BE49-F238E27FC236}">
                <a16:creationId xmlns:a16="http://schemas.microsoft.com/office/drawing/2014/main" id="{2A41719A-C9DC-49AF-8013-B8AC2724EE42}"/>
              </a:ext>
            </a:extLst>
          </p:cNvPr>
          <p:cNvSpPr>
            <a:spLocks noGrp="1"/>
          </p:cNvSpPr>
          <p:nvPr>
            <p:ph idx="1"/>
          </p:nvPr>
        </p:nvSpPr>
        <p:spPr>
          <a:xfrm>
            <a:off x="1141413" y="2530765"/>
            <a:ext cx="9905998" cy="3260436"/>
          </a:xfrm>
        </p:spPr>
        <p:txBody>
          <a:bodyPr>
            <a:normAutofit/>
          </a:bodyPr>
          <a:lstStyle/>
          <a:p>
            <a:pPr>
              <a:lnSpc>
                <a:spcPct val="90000"/>
              </a:lnSpc>
            </a:pPr>
            <a:r>
              <a:rPr lang="en-US" sz="1900" dirty="0"/>
              <a:t>Don’t suggest, expect or allow minors, other clients, or relatives to act as an interpreter or make an appointment – the fact that someone is a healthcare consumer is protected information under </a:t>
            </a:r>
            <a:r>
              <a:rPr lang="en-US" sz="1900" dirty="0" err="1"/>
              <a:t>hipaa</a:t>
            </a:r>
            <a:r>
              <a:rPr lang="en-US" sz="1900" dirty="0"/>
              <a:t> and cannot be discussed without the client’s permission.  </a:t>
            </a:r>
            <a:r>
              <a:rPr lang="en-US" sz="1900" b="1" u="sng" dirty="0"/>
              <a:t>Exception:  in the case of an emergency</a:t>
            </a:r>
            <a:r>
              <a:rPr lang="en-US" sz="1900" dirty="0">
                <a:effectLst>
                  <a:glow rad="38100">
                    <a:schemeClr val="bg1">
                      <a:lumMod val="50000"/>
                      <a:lumOff val="50000"/>
                      <a:alpha val="20000"/>
                    </a:schemeClr>
                  </a:glow>
                </a:effectLst>
              </a:rPr>
              <a:t>, get the information needed and then pursue an interpreter.  </a:t>
            </a:r>
          </a:p>
          <a:p>
            <a:pPr>
              <a:lnSpc>
                <a:spcPct val="90000"/>
              </a:lnSpc>
            </a:pPr>
            <a:r>
              <a:rPr lang="en-US" sz="1900" dirty="0">
                <a:effectLst>
                  <a:glow rad="38100">
                    <a:schemeClr val="bg1">
                      <a:lumMod val="50000"/>
                      <a:lumOff val="50000"/>
                      <a:alpha val="20000"/>
                    </a:schemeClr>
                  </a:glow>
                </a:effectLst>
              </a:rPr>
              <a:t>Do- clearly document any instance when you believe the circumstances warranted the use of an interpreter with whose qualifications you are not familiar</a:t>
            </a:r>
          </a:p>
          <a:p>
            <a:pPr>
              <a:lnSpc>
                <a:spcPct val="90000"/>
              </a:lnSpc>
            </a:pPr>
            <a:r>
              <a:rPr lang="en-US" sz="1900" dirty="0">
                <a:effectLst>
                  <a:glow rad="38100">
                    <a:schemeClr val="bg1">
                      <a:lumMod val="50000"/>
                      <a:lumOff val="50000"/>
                      <a:alpha val="20000"/>
                    </a:schemeClr>
                  </a:glow>
                </a:effectLst>
              </a:rPr>
              <a:t>Do-clearly document every time any occasion when a friend of the client, or a family member is used as an interpreter.  Did the client make the decision after being informed that they have a right to free language assistance? </a:t>
            </a:r>
          </a:p>
          <a:p>
            <a:pPr>
              <a:lnSpc>
                <a:spcPct val="90000"/>
              </a:lnSpc>
            </a:pPr>
            <a:endParaRPr lang="en-US" sz="1900" dirty="0"/>
          </a:p>
        </p:txBody>
      </p:sp>
    </p:spTree>
    <p:extLst>
      <p:ext uri="{BB962C8B-B14F-4D97-AF65-F5344CB8AC3E}">
        <p14:creationId xmlns:p14="http://schemas.microsoft.com/office/powerpoint/2010/main" val="4038449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F9AF-600A-4AA4-BC47-783FF86882C3}"/>
              </a:ext>
            </a:extLst>
          </p:cNvPr>
          <p:cNvSpPr>
            <a:spLocks noGrp="1"/>
          </p:cNvSpPr>
          <p:nvPr>
            <p:ph type="title"/>
          </p:nvPr>
        </p:nvSpPr>
        <p:spPr>
          <a:xfrm>
            <a:off x="669851" y="1430179"/>
            <a:ext cx="3029313" cy="3675908"/>
          </a:xfrm>
        </p:spPr>
        <p:txBody>
          <a:bodyPr anchor="ctr">
            <a:normAutofit/>
          </a:bodyPr>
          <a:lstStyle/>
          <a:p>
            <a:r>
              <a:rPr lang="en-US" sz="4000" dirty="0"/>
              <a:t>When receiving a call…</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CD75389E-13CC-4941-9AEE-DDBAFD4EA13D}"/>
              </a:ext>
            </a:extLst>
          </p:cNvPr>
          <p:cNvGraphicFramePr>
            <a:graphicFrameLocks noGrp="1"/>
          </p:cNvGraphicFramePr>
          <p:nvPr>
            <p:ph idx="1"/>
            <p:extLst>
              <p:ext uri="{D42A27DB-BD31-4B8C-83A1-F6EECF244321}">
                <p14:modId xmlns:p14="http://schemas.microsoft.com/office/powerpoint/2010/main" val="3133748680"/>
              </p:ext>
            </p:extLst>
          </p:nvPr>
        </p:nvGraphicFramePr>
        <p:xfrm>
          <a:off x="4272454" y="1"/>
          <a:ext cx="791954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34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1CA2-F320-4521-A8FD-EEFD3A5010E5}"/>
              </a:ext>
            </a:extLst>
          </p:cNvPr>
          <p:cNvSpPr>
            <a:spLocks noGrp="1"/>
          </p:cNvSpPr>
          <p:nvPr>
            <p:ph type="title"/>
          </p:nvPr>
        </p:nvSpPr>
        <p:spPr/>
        <p:txBody>
          <a:bodyPr/>
          <a:lstStyle/>
          <a:p>
            <a:pPr algn="ctr"/>
            <a:r>
              <a:rPr lang="en-US" b="1" dirty="0"/>
              <a:t>Test</a:t>
            </a:r>
          </a:p>
        </p:txBody>
      </p:sp>
      <p:pic>
        <p:nvPicPr>
          <p:cNvPr id="5" name="Content Placeholder 4" descr="A picture containing text, writing implement, stationary, pencil&#10;&#10;Description automatically generated">
            <a:extLst>
              <a:ext uri="{FF2B5EF4-FFF2-40B4-BE49-F238E27FC236}">
                <a16:creationId xmlns:a16="http://schemas.microsoft.com/office/drawing/2014/main" id="{F980CC7A-82C1-44C4-8BDA-FF0CF5112EA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7464" y="2153265"/>
            <a:ext cx="4597071" cy="3066246"/>
          </a:xfrm>
        </p:spPr>
      </p:pic>
    </p:spTree>
    <p:extLst>
      <p:ext uri="{BB962C8B-B14F-4D97-AF65-F5344CB8AC3E}">
        <p14:creationId xmlns:p14="http://schemas.microsoft.com/office/powerpoint/2010/main" val="2220345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7|0.7"/>
</p:tagLst>
</file>

<file path=ppt/tags/tag2.xml><?xml version="1.0" encoding="utf-8"?>
<p:tagLst xmlns:a="http://schemas.openxmlformats.org/drawingml/2006/main" xmlns:r="http://schemas.openxmlformats.org/officeDocument/2006/relationships" xmlns:p="http://schemas.openxmlformats.org/presentationml/2006/main">
  <p:tag name="TIMING" val="|0.9|2.1"/>
</p:tagLst>
</file>

<file path=ppt/tags/tag3.xml><?xml version="1.0" encoding="utf-8"?>
<p:tagLst xmlns:a="http://schemas.openxmlformats.org/drawingml/2006/main" xmlns:r="http://schemas.openxmlformats.org/officeDocument/2006/relationships" xmlns:p="http://schemas.openxmlformats.org/presentationml/2006/main">
  <p:tag name="TIMING" val="|0.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154</TotalTime>
  <Words>633</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Mesh</vt:lpstr>
      <vt:lpstr>Central State Community Services Annual Corporate Compliance Training </vt:lpstr>
      <vt:lpstr>Objectives </vt:lpstr>
      <vt:lpstr>Guidelines </vt:lpstr>
      <vt:lpstr>Our Intent</vt:lpstr>
      <vt:lpstr>Legal basis for lep </vt:lpstr>
      <vt:lpstr>More guidelines</vt:lpstr>
      <vt:lpstr>When receiving a call…</vt:lpstr>
      <vt:lpstr>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State Community Services</dc:title>
  <dc:creator>Kari Conner</dc:creator>
  <cp:lastModifiedBy>Kari Conner</cp:lastModifiedBy>
  <cp:revision>7</cp:revision>
  <dcterms:created xsi:type="dcterms:W3CDTF">2021-08-11T15:54:16Z</dcterms:created>
  <dcterms:modified xsi:type="dcterms:W3CDTF">2023-11-03T19:32:35Z</dcterms:modified>
</cp:coreProperties>
</file>